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6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625C-B082-D345-BFF2-839BA55B4FA4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AA8D-3807-7F49-8692-D9AE79C1D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31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625C-B082-D345-BFF2-839BA55B4FA4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AA8D-3807-7F49-8692-D9AE79C1D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792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625C-B082-D345-BFF2-839BA55B4FA4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AA8D-3807-7F49-8692-D9AE79C1D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49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625C-B082-D345-BFF2-839BA55B4FA4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AA8D-3807-7F49-8692-D9AE79C1D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03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625C-B082-D345-BFF2-839BA55B4FA4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AA8D-3807-7F49-8692-D9AE79C1D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98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625C-B082-D345-BFF2-839BA55B4FA4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AA8D-3807-7F49-8692-D9AE79C1D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352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625C-B082-D345-BFF2-839BA55B4FA4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AA8D-3807-7F49-8692-D9AE79C1D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51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625C-B082-D345-BFF2-839BA55B4FA4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AA8D-3807-7F49-8692-D9AE79C1D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5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625C-B082-D345-BFF2-839BA55B4FA4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AA8D-3807-7F49-8692-D9AE79C1D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644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625C-B082-D345-BFF2-839BA55B4FA4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AA8D-3807-7F49-8692-D9AE79C1D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94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625C-B082-D345-BFF2-839BA55B4FA4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AA8D-3807-7F49-8692-D9AE79C1D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31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F625C-B082-D345-BFF2-839BA55B4FA4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1AA8D-3807-7F49-8692-D9AE79C1D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205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 Corners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06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Visitas</a:t>
            </a:r>
            <a:r>
              <a:rPr lang="en-US" dirty="0" smtClean="0"/>
              <a:t> mucho a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familia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vive </a:t>
            </a:r>
            <a:r>
              <a:rPr lang="en-US" dirty="0" err="1" smtClean="0"/>
              <a:t>lejos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6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Lloras</a:t>
            </a:r>
            <a:r>
              <a:rPr lang="en-US" dirty="0" smtClean="0"/>
              <a:t> mucho?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01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Cuando</a:t>
            </a:r>
            <a:r>
              <a:rPr lang="en-US" dirty="0" smtClean="0"/>
              <a:t> vas a la </a:t>
            </a:r>
            <a:r>
              <a:rPr lang="en-US" dirty="0" err="1" smtClean="0"/>
              <a:t>helader</a:t>
            </a:r>
            <a:r>
              <a:rPr lang="en-US" dirty="0" err="1" smtClean="0"/>
              <a:t>ía</a:t>
            </a:r>
            <a:r>
              <a:rPr lang="en-US" dirty="0" smtClean="0"/>
              <a:t> “Crescent Ridge”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83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Vuelas</a:t>
            </a:r>
            <a:r>
              <a:rPr lang="en-US" dirty="0" smtClean="0"/>
              <a:t> mucho?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38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Visitas</a:t>
            </a:r>
            <a:r>
              <a:rPr lang="en-US" dirty="0" smtClean="0"/>
              <a:t> el </a:t>
            </a:r>
            <a:r>
              <a:rPr lang="en-US" dirty="0" err="1" smtClean="0"/>
              <a:t>oc</a:t>
            </a:r>
            <a:r>
              <a:rPr lang="en-US" dirty="0" err="1" smtClean="0"/>
              <a:t>éano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879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¿Vas mucho a la playa?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69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Juegas</a:t>
            </a:r>
            <a:r>
              <a:rPr lang="en-US" dirty="0" smtClean="0"/>
              <a:t> al pin </a:t>
            </a:r>
            <a:r>
              <a:rPr lang="en-US" dirty="0" err="1" smtClean="0"/>
              <a:t>pon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03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Pasas</a:t>
            </a:r>
            <a:r>
              <a:rPr lang="en-US" dirty="0" smtClean="0"/>
              <a:t> la </a:t>
            </a:r>
            <a:r>
              <a:rPr lang="en-US" dirty="0" err="1" smtClean="0"/>
              <a:t>noche</a:t>
            </a:r>
            <a:r>
              <a:rPr lang="en-US" dirty="0" smtClean="0"/>
              <a:t> en la caba</a:t>
            </a:r>
            <a:r>
              <a:rPr lang="en-US" dirty="0" smtClean="0"/>
              <a:t>ña?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37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Juegas</a:t>
            </a:r>
            <a:r>
              <a:rPr lang="en-US" dirty="0" smtClean="0"/>
              <a:t> al </a:t>
            </a:r>
            <a:r>
              <a:rPr lang="en-US" dirty="0" err="1" smtClean="0"/>
              <a:t>f</a:t>
            </a:r>
            <a:r>
              <a:rPr lang="en-US" dirty="0" err="1" smtClean="0"/>
              <a:t>útbol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53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Recibes</a:t>
            </a:r>
            <a:r>
              <a:rPr lang="en-US" dirty="0" smtClean="0"/>
              <a:t> </a:t>
            </a:r>
            <a:r>
              <a:rPr lang="en-US" dirty="0" err="1" smtClean="0"/>
              <a:t>regalos</a:t>
            </a:r>
            <a:r>
              <a:rPr lang="en-US" dirty="0" smtClean="0"/>
              <a:t> </a:t>
            </a:r>
            <a:r>
              <a:rPr lang="en-US" dirty="0" err="1" smtClean="0"/>
              <a:t>especiales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48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66</Words>
  <Application>Microsoft Macintosh PowerPoint</Application>
  <PresentationFormat>On-screen Show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4 Corners</vt:lpstr>
      <vt:lpstr>¿Cuando vas a la heladería “Crescent Ridge”</vt:lpstr>
      <vt:lpstr>¿Vuelas mucho?</vt:lpstr>
      <vt:lpstr>¿Visitas el océano?</vt:lpstr>
      <vt:lpstr>¿Vas mucho a la playa?</vt:lpstr>
      <vt:lpstr>¿Juegas al pin pon?</vt:lpstr>
      <vt:lpstr>¿Pasas la noche en la cabaña?</vt:lpstr>
      <vt:lpstr>¿Juegas al fútbol?</vt:lpstr>
      <vt:lpstr>¿Recibes regalos especiales?</vt:lpstr>
      <vt:lpstr>¿Visitas mucho a tu familia que vive lejos?</vt:lpstr>
      <vt:lpstr>¿Lloras mucho?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Corners</dc:title>
  <dc:creator>Abigail Theberge</dc:creator>
  <cp:lastModifiedBy>Abigail Theberge</cp:lastModifiedBy>
  <cp:revision>1</cp:revision>
  <dcterms:created xsi:type="dcterms:W3CDTF">2014-10-28T16:06:23Z</dcterms:created>
  <dcterms:modified xsi:type="dcterms:W3CDTF">2014-10-28T16:09:54Z</dcterms:modified>
</cp:coreProperties>
</file>