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87A90-5EA2-614B-82BD-AA8E06E8ACF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D87A5-D965-AD45-9009-7A4C6F86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confunde</a:t>
            </a:r>
            <a:r>
              <a:rPr lang="en-US" baseline="0" dirty="0" smtClean="0"/>
              <a:t> = it confuses me</a:t>
            </a:r>
          </a:p>
          <a:p>
            <a:r>
              <a:rPr lang="en-US" baseline="0" dirty="0" smtClean="0"/>
              <a:t>It= </a:t>
            </a:r>
            <a:r>
              <a:rPr lang="en-US" baseline="0" dirty="0" err="1" smtClean="0"/>
              <a:t>actitud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5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pensar</a:t>
            </a:r>
            <a:r>
              <a:rPr lang="en-US" baseline="0" dirty="0" smtClean="0"/>
              <a:t> = they make me think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6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43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</a:t>
            </a:r>
            <a:r>
              <a:rPr lang="en-US" baseline="0" dirty="0" smtClean="0"/>
              <a:t> attention to the fact that “</a:t>
            </a:r>
            <a:r>
              <a:rPr lang="en-US" baseline="0" dirty="0" err="1" smtClean="0"/>
              <a:t>gusta</a:t>
            </a:r>
            <a:r>
              <a:rPr lang="en-US" baseline="0" dirty="0" smtClean="0"/>
              <a:t>” is singular even when there are two nouns (or more) that come after…,”el </a:t>
            </a:r>
            <a:r>
              <a:rPr lang="en-US" baseline="0" dirty="0" err="1" smtClean="0"/>
              <a:t>sangre</a:t>
            </a:r>
            <a:r>
              <a:rPr lang="en-US" baseline="0" dirty="0" smtClean="0"/>
              <a:t> y el gore” if the noun that immediately follows is singular.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1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Tejer</a:t>
            </a:r>
            <a:r>
              <a:rPr lang="en-US" baseline="0" dirty="0" smtClean="0"/>
              <a:t> – to knit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3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atenci</a:t>
            </a:r>
            <a:r>
              <a:rPr lang="en-US" baseline="0" dirty="0" err="1" smtClean="0"/>
              <a:t>ón</a:t>
            </a:r>
            <a:r>
              <a:rPr lang="en-US" baseline="0" dirty="0" smtClean="0"/>
              <a:t> – conjugation of </a:t>
            </a:r>
            <a:r>
              <a:rPr lang="en-US" baseline="0" dirty="0" err="1" smtClean="0"/>
              <a:t>sonreir</a:t>
            </a:r>
            <a:r>
              <a:rPr lang="en-US" baseline="0" dirty="0" smtClean="0"/>
              <a:t> and “</a:t>
            </a:r>
            <a:r>
              <a:rPr lang="en-US" baseline="0" dirty="0" err="1" smtClean="0"/>
              <a:t>eso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encanta</a:t>
            </a:r>
            <a:r>
              <a:rPr lang="en-US" baseline="0" dirty="0" smtClean="0"/>
              <a:t>” “it = me </a:t>
            </a:r>
            <a:r>
              <a:rPr lang="en-US" baseline="0" dirty="0" err="1" smtClean="0"/>
              <a:t>encanta</a:t>
            </a:r>
            <a:r>
              <a:rPr lang="en-US" baseline="0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4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4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Platicar</a:t>
            </a:r>
            <a:r>
              <a:rPr lang="en-US" dirty="0" smtClean="0"/>
              <a:t> = </a:t>
            </a:r>
            <a:r>
              <a:rPr lang="en-US" dirty="0" err="1" smtClean="0"/>
              <a:t>Hablar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62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Vacaciones</a:t>
            </a:r>
            <a:r>
              <a:rPr lang="en-US" baseline="0" dirty="0" smtClean="0"/>
              <a:t> = always plural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87A5-D965-AD45-9009-7A4C6F864B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3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5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6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2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8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4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0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419E-AFF1-FA4D-A7C6-2442B4512A92}" type="datetimeFigureOut">
              <a:rPr lang="en-US" smtClean="0"/>
              <a:t>7/13/14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AB3A8-3781-494F-8D6E-18973E44A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7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-1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70" y="0"/>
            <a:ext cx="9199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0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35" y="564933"/>
            <a:ext cx="8370751" cy="449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52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285"/>
            <a:ext cx="9143999" cy="567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56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4" y="494318"/>
            <a:ext cx="7705690" cy="576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337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344714"/>
            <a:ext cx="7456714" cy="597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91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20" y="354342"/>
            <a:ext cx="8062372" cy="617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1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19" y="1023060"/>
            <a:ext cx="7772875" cy="517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5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-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16" y="387832"/>
            <a:ext cx="7442190" cy="625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96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75" y="206701"/>
            <a:ext cx="7589852" cy="626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62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99" y="679156"/>
            <a:ext cx="8573754" cy="510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4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9" y="199572"/>
            <a:ext cx="8763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0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1306286"/>
            <a:ext cx="8628257" cy="390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6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14" y="275608"/>
            <a:ext cx="7855857" cy="62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41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65" y="497444"/>
            <a:ext cx="8539864" cy="599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0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20" y="743858"/>
            <a:ext cx="6853465" cy="484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-1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9" y="322136"/>
            <a:ext cx="8055427" cy="599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1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86" y="217714"/>
            <a:ext cx="7710714" cy="629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99142"/>
            <a:ext cx="8345714" cy="629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5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Macintosh PowerPoint</Application>
  <PresentationFormat>On-screen Show (4:3)</PresentationFormat>
  <Paragraphs>17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Theberge</dc:creator>
  <cp:lastModifiedBy>Abigail Theberge</cp:lastModifiedBy>
  <cp:revision>3</cp:revision>
  <dcterms:created xsi:type="dcterms:W3CDTF">2014-07-13T21:14:17Z</dcterms:created>
  <dcterms:modified xsi:type="dcterms:W3CDTF">2014-07-13T21:28:14Z</dcterms:modified>
</cp:coreProperties>
</file>