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1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9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9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8105-B2C8-9E4A-A2D8-D9D7EB5EEEC3}" type="datetimeFigureOut">
              <a:rPr lang="en-US" smtClean="0"/>
              <a:t>5/24/15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8BBE1-E89C-D146-ABB6-E9B90B70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9327"/>
            <a:ext cx="7772400" cy="1167319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Juego</a:t>
            </a:r>
            <a:r>
              <a:rPr lang="en-US" dirty="0" smtClean="0"/>
              <a:t> de M&amp;M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94307"/>
            <a:ext cx="6400800" cy="41542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00"/>
            <a:ext cx="9144000" cy="28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2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21"/>
            <a:ext cx="8686800" cy="6697578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Rojo</a:t>
            </a:r>
            <a:r>
              <a:rPr lang="en-US" sz="4000" dirty="0" smtClean="0"/>
              <a:t> – </a:t>
            </a:r>
            <a:r>
              <a:rPr lang="en-US" sz="4000" dirty="0" err="1" smtClean="0"/>
              <a:t>Dentro</a:t>
            </a:r>
            <a:r>
              <a:rPr lang="en-US" sz="4000" dirty="0" smtClean="0"/>
              <a:t> de 20 </a:t>
            </a:r>
            <a:r>
              <a:rPr lang="en-US" sz="4000" dirty="0" err="1" smtClean="0"/>
              <a:t>a</a:t>
            </a:r>
            <a:r>
              <a:rPr lang="en-US" sz="4000" dirty="0" err="1" smtClean="0"/>
              <a:t>ños</a:t>
            </a:r>
            <a:r>
              <a:rPr lang="en-US" sz="4000" dirty="0" smtClean="0"/>
              <a:t> </a:t>
            </a:r>
            <a:r>
              <a:rPr lang="en-US" sz="4000" dirty="0" err="1" smtClean="0"/>
              <a:t>yo</a:t>
            </a:r>
            <a:r>
              <a:rPr lang="en-US" sz="4000" dirty="0" smtClean="0"/>
              <a:t> </a:t>
            </a:r>
            <a:r>
              <a:rPr lang="en-US" sz="4000" dirty="0" err="1" smtClean="0"/>
              <a:t>ya</a:t>
            </a:r>
            <a:r>
              <a:rPr lang="en-US" sz="4000" dirty="0" smtClean="0"/>
              <a:t>…</a:t>
            </a:r>
            <a:endParaRPr lang="en-US" sz="4000" dirty="0" smtClean="0"/>
          </a:p>
          <a:p>
            <a:r>
              <a:rPr lang="en-US" sz="4000" dirty="0" err="1" smtClean="0">
                <a:solidFill>
                  <a:srgbClr val="FF6600"/>
                </a:solidFill>
              </a:rPr>
              <a:t>Anaranjado</a:t>
            </a:r>
            <a:r>
              <a:rPr lang="en-US" sz="4000" dirty="0" smtClean="0"/>
              <a:t> – </a:t>
            </a:r>
            <a:r>
              <a:rPr lang="en-US" sz="4000" dirty="0" smtClean="0"/>
              <a:t>Antes de </a:t>
            </a:r>
            <a:r>
              <a:rPr lang="en-US" sz="4000" dirty="0" err="1" smtClean="0"/>
              <a:t>graduarme</a:t>
            </a:r>
            <a:r>
              <a:rPr lang="en-US" sz="4000" dirty="0" smtClean="0"/>
              <a:t> </a:t>
            </a:r>
            <a:r>
              <a:rPr lang="en-US" sz="4000" dirty="0" err="1" smtClean="0"/>
              <a:t>yo</a:t>
            </a:r>
            <a:r>
              <a:rPr lang="en-US" sz="4000" dirty="0" smtClean="0"/>
              <a:t>…</a:t>
            </a:r>
            <a:endParaRPr lang="en-US" sz="4000" dirty="0"/>
          </a:p>
          <a:p>
            <a:r>
              <a:rPr lang="en-US" sz="4000" dirty="0" smtClean="0">
                <a:solidFill>
                  <a:srgbClr val="FFFF00"/>
                </a:solidFill>
              </a:rPr>
              <a:t>Amarillo</a:t>
            </a:r>
            <a:r>
              <a:rPr lang="en-US" sz="4000" dirty="0" smtClean="0"/>
              <a:t> – </a:t>
            </a:r>
            <a:r>
              <a:rPr lang="en-US" sz="4000" dirty="0" err="1" smtClean="0"/>
              <a:t>Dentro</a:t>
            </a:r>
            <a:r>
              <a:rPr lang="en-US" sz="4000" dirty="0" smtClean="0"/>
              <a:t> de 10 </a:t>
            </a:r>
            <a:r>
              <a:rPr lang="en-US" sz="4000" dirty="0" err="1" smtClean="0"/>
              <a:t>a</a:t>
            </a:r>
            <a:r>
              <a:rPr lang="en-US" sz="4000" dirty="0" err="1" smtClean="0"/>
              <a:t>ños</a:t>
            </a:r>
            <a:r>
              <a:rPr lang="en-US" sz="4000" dirty="0" smtClean="0"/>
              <a:t> </a:t>
            </a:r>
            <a:r>
              <a:rPr lang="en-US" sz="4000" dirty="0" err="1" smtClean="0"/>
              <a:t>mis</a:t>
            </a:r>
            <a:r>
              <a:rPr lang="en-US" sz="4000" dirty="0" smtClean="0"/>
              <a:t> amigos y </a:t>
            </a:r>
            <a:r>
              <a:rPr lang="en-US" sz="4000" dirty="0" err="1" smtClean="0"/>
              <a:t>yo</a:t>
            </a:r>
            <a:r>
              <a:rPr lang="en-US" sz="4000" dirty="0" smtClean="0"/>
              <a:t>…</a:t>
            </a:r>
            <a:endParaRPr lang="en-US" sz="4000" dirty="0" smtClean="0"/>
          </a:p>
          <a:p>
            <a:r>
              <a:rPr lang="en-US" sz="4000" dirty="0" smtClean="0">
                <a:solidFill>
                  <a:srgbClr val="0000FF"/>
                </a:solidFill>
              </a:rPr>
              <a:t>Azul</a:t>
            </a:r>
            <a:r>
              <a:rPr lang="en-US" sz="4000" dirty="0" smtClean="0"/>
              <a:t> – </a:t>
            </a:r>
            <a:r>
              <a:rPr lang="en-US" sz="4000" dirty="0" smtClean="0"/>
              <a:t>… </a:t>
            </a:r>
            <a:r>
              <a:rPr lang="en-US" sz="4000" dirty="0" err="1" smtClean="0"/>
              <a:t>Dentro</a:t>
            </a:r>
            <a:r>
              <a:rPr lang="en-US" sz="4000" dirty="0" smtClean="0"/>
              <a:t> de 50 </a:t>
            </a:r>
            <a:r>
              <a:rPr lang="en-US" sz="4000" dirty="0" err="1" smtClean="0"/>
              <a:t>a</a:t>
            </a:r>
            <a:r>
              <a:rPr lang="en-US" sz="4000" dirty="0" err="1" smtClean="0"/>
              <a:t>ños</a:t>
            </a:r>
            <a:r>
              <a:rPr lang="en-US" sz="4000" dirty="0" smtClean="0"/>
              <a:t> </a:t>
            </a:r>
            <a:r>
              <a:rPr lang="en-US" sz="4000" dirty="0" err="1" smtClean="0"/>
              <a:t>mis</a:t>
            </a:r>
            <a:r>
              <a:rPr lang="en-US" sz="4000" dirty="0" smtClean="0"/>
              <a:t> amigos..</a:t>
            </a:r>
            <a:endParaRPr lang="en-US" sz="4000" dirty="0" smtClean="0"/>
          </a:p>
          <a:p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Marrón</a:t>
            </a:r>
            <a:r>
              <a:rPr lang="en-US" sz="4000" dirty="0" smtClean="0"/>
              <a:t> – </a:t>
            </a:r>
            <a:r>
              <a:rPr lang="en-US" sz="4000" dirty="0" err="1" smtClean="0"/>
              <a:t>Cuando</a:t>
            </a:r>
            <a:r>
              <a:rPr lang="en-US" sz="4000" dirty="0" smtClean="0"/>
              <a:t> </a:t>
            </a:r>
            <a:r>
              <a:rPr lang="en-US" sz="4000" dirty="0" err="1" smtClean="0"/>
              <a:t>salga</a:t>
            </a:r>
            <a:r>
              <a:rPr lang="en-US" sz="4000" dirty="0" smtClean="0"/>
              <a:t> de la casa </a:t>
            </a:r>
            <a:r>
              <a:rPr lang="en-US" sz="4000" dirty="0" err="1" smtClean="0"/>
              <a:t>ma</a:t>
            </a:r>
            <a:r>
              <a:rPr lang="en-US" sz="4000" dirty="0" err="1" smtClean="0"/>
              <a:t>ñana</a:t>
            </a:r>
            <a:r>
              <a:rPr lang="en-US" sz="4000" dirty="0" smtClean="0"/>
              <a:t>…</a:t>
            </a:r>
            <a:r>
              <a:rPr lang="en-US" sz="4000" dirty="0" smtClean="0"/>
              <a:t>.</a:t>
            </a:r>
          </a:p>
          <a:p>
            <a:r>
              <a:rPr lang="en-US" sz="4000" dirty="0" smtClean="0">
                <a:solidFill>
                  <a:srgbClr val="008000"/>
                </a:solidFill>
              </a:rPr>
              <a:t>Verde</a:t>
            </a:r>
            <a:r>
              <a:rPr lang="en-US" sz="4000" dirty="0" smtClean="0"/>
              <a:t> </a:t>
            </a:r>
            <a:r>
              <a:rPr lang="en-US" sz="4000" dirty="0" smtClean="0"/>
              <a:t>– Antes de </a:t>
            </a:r>
            <a:r>
              <a:rPr lang="en-US" sz="4000" dirty="0" err="1" smtClean="0"/>
              <a:t>acostarme</a:t>
            </a:r>
            <a:r>
              <a:rPr lang="en-US" sz="4000" dirty="0" smtClean="0"/>
              <a:t> </a:t>
            </a:r>
            <a:r>
              <a:rPr lang="en-US" sz="4000" dirty="0" err="1" smtClean="0"/>
              <a:t>esta</a:t>
            </a:r>
            <a:r>
              <a:rPr lang="en-US" sz="4000" dirty="0" smtClean="0"/>
              <a:t> </a:t>
            </a:r>
            <a:r>
              <a:rPr lang="en-US" sz="4000" dirty="0" err="1" smtClean="0"/>
              <a:t>noche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188926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61</Words>
  <Application>Microsoft Macintosh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El Juego de M&amp;M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Juego de M&amp;M</dc:title>
  <dc:creator>Abigail Theberge</dc:creator>
  <cp:lastModifiedBy>Abigail Theberge</cp:lastModifiedBy>
  <cp:revision>3</cp:revision>
  <dcterms:created xsi:type="dcterms:W3CDTF">2015-05-07T19:25:01Z</dcterms:created>
  <dcterms:modified xsi:type="dcterms:W3CDTF">2015-05-24T22:44:32Z</dcterms:modified>
</cp:coreProperties>
</file>