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7/31/15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7/31/15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7/31/15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 Personas </a:t>
            </a:r>
            <a:r>
              <a:rPr lang="en-US" dirty="0" err="1" smtClean="0"/>
              <a:t>Famosas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Adjetivos</a:t>
            </a:r>
            <a:r>
              <a:rPr lang="en-US" dirty="0" smtClean="0"/>
              <a:t>- </a:t>
            </a:r>
            <a:r>
              <a:rPr lang="en-US" dirty="0" err="1" smtClean="0"/>
              <a:t>Unidad</a:t>
            </a:r>
            <a:r>
              <a:rPr lang="en-US" dirty="0" smtClean="0"/>
              <a:t> 1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38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Tom Brady?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1" r="875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1032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Michelle Rodríguez?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98" y="2173364"/>
            <a:ext cx="3650916" cy="3952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4083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Taylor Swift?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" r="140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7720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Oprah Winfrey?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96" b="19696"/>
          <a:stretch>
            <a:fillRect/>
          </a:stretch>
        </p:blipFill>
        <p:spPr bwMode="auto">
          <a:xfrm>
            <a:off x="457200" y="1635483"/>
            <a:ext cx="7467600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4238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Riley Curry?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1" r="380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8350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u="sng" dirty="0" smtClean="0"/>
              <a:t>era</a:t>
            </a:r>
            <a:r>
              <a:rPr lang="en-US" dirty="0" smtClean="0"/>
              <a:t> Steve Jobs?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0" b="1062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3480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Jay Z?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77" b="2637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9595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Hillary Clinton?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88" y="1828756"/>
            <a:ext cx="4418735" cy="40810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842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Willow Smith?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96" b="1969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3226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u="sng" dirty="0" smtClean="0"/>
              <a:t>son</a:t>
            </a:r>
            <a:r>
              <a:rPr lang="en-US" dirty="0" smtClean="0"/>
              <a:t> los New Kids on the Block?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4461" b="44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7674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persona?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7390" cy="4927028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En grupos de cuatro t</a:t>
            </a:r>
            <a:r>
              <a:rPr lang="es-ES_tradnl" dirty="0" smtClean="0"/>
              <a:t>úrnense para hablar de las siguientes personas. Cuánto te toca habla por lo máximo tiempo que puedas. </a:t>
            </a:r>
          </a:p>
          <a:p>
            <a:endParaRPr lang="es-ES_tradnl" dirty="0"/>
          </a:p>
          <a:p>
            <a:r>
              <a:rPr lang="es-ES_tradnl" dirty="0" smtClean="0"/>
              <a:t>Cuánd</a:t>
            </a:r>
            <a:r>
              <a:rPr lang="es-ES_tradnl" dirty="0" smtClean="0"/>
              <a:t>o terminas di “lo paso” y le toca a la siguiente persona.</a:t>
            </a:r>
          </a:p>
          <a:p>
            <a:pPr marL="36576" indent="0">
              <a:buNone/>
            </a:pPr>
            <a:endParaRPr lang="es-ES_tradnl" dirty="0"/>
          </a:p>
          <a:p>
            <a:pPr marL="36576" indent="0">
              <a:buNone/>
            </a:pPr>
            <a:endParaRPr lang="es-ES_tradnl" dirty="0" smtClean="0"/>
          </a:p>
          <a:p>
            <a:pPr marL="36576" indent="0">
              <a:buNone/>
            </a:pPr>
            <a:r>
              <a:rPr lang="es-ES_tradnl" sz="2000" dirty="0" err="1" smtClean="0"/>
              <a:t>Ej</a:t>
            </a:r>
            <a:r>
              <a:rPr lang="es-ES_tradnl" sz="2000" dirty="0" smtClean="0"/>
              <a:t>:   		 	</a:t>
            </a:r>
            <a:r>
              <a:rPr lang="es-ES_tradnl" sz="2000" dirty="0" err="1" smtClean="0">
                <a:solidFill>
                  <a:srgbClr val="FF0000"/>
                </a:solidFill>
              </a:rPr>
              <a:t>Sofia</a:t>
            </a:r>
            <a:r>
              <a:rPr lang="es-ES_tradnl" sz="2000" dirty="0" smtClean="0">
                <a:solidFill>
                  <a:srgbClr val="FF0000"/>
                </a:solidFill>
              </a:rPr>
              <a:t> Vergara </a:t>
            </a:r>
            <a:r>
              <a:rPr lang="es-ES_tradnl" sz="2000" dirty="0" smtClean="0"/>
              <a:t>es </a:t>
            </a:r>
            <a:r>
              <a:rPr lang="es-ES_tradnl" sz="2000" u="sng" dirty="0" smtClean="0"/>
              <a:t>estilos</a:t>
            </a:r>
            <a:r>
              <a:rPr lang="es-ES_tradnl" sz="2000" u="sng" dirty="0" smtClean="0">
                <a:solidFill>
                  <a:srgbClr val="FF0000"/>
                </a:solidFill>
              </a:rPr>
              <a:t>a</a:t>
            </a:r>
            <a:r>
              <a:rPr lang="es-ES_tradnl" sz="2000" dirty="0" smtClean="0"/>
              <a:t> 			 	</a:t>
            </a:r>
            <a:r>
              <a:rPr lang="es-ES_tradnl" sz="2000" dirty="0" smtClean="0"/>
              <a:t>	porque </a:t>
            </a:r>
            <a:r>
              <a:rPr lang="es-ES_tradnl" sz="2000" dirty="0" smtClean="0"/>
              <a:t>tiene mucha </a:t>
            </a:r>
            <a:r>
              <a:rPr lang="es-ES_tradnl" sz="2000" dirty="0" smtClean="0">
                <a:solidFill>
                  <a:srgbClr val="FF0000"/>
                </a:solidFill>
              </a:rPr>
              <a:t>ropa</a:t>
            </a:r>
            <a:r>
              <a:rPr lang="es-ES_tradnl" sz="2000" dirty="0" smtClean="0"/>
              <a:t> 				</a:t>
            </a:r>
            <a:r>
              <a:rPr lang="es-ES_tradnl" sz="2000" dirty="0" smtClean="0"/>
              <a:t>	fabulos</a:t>
            </a:r>
            <a:r>
              <a:rPr lang="es-ES_tradnl" sz="2000" dirty="0" smtClean="0">
                <a:solidFill>
                  <a:srgbClr val="FF0000"/>
                </a:solidFill>
              </a:rPr>
              <a:t>a</a:t>
            </a:r>
            <a:r>
              <a:rPr lang="es-ES_tradnl" sz="2000" dirty="0" smtClean="0"/>
              <a:t>…. </a:t>
            </a:r>
            <a:r>
              <a:rPr lang="es-ES_tradnl" sz="2000" dirty="0" smtClean="0"/>
              <a:t>etc.</a:t>
            </a:r>
            <a:endParaRPr lang="es-ES_tradnl" sz="2000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453" y="4597049"/>
            <a:ext cx="1657625" cy="1930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9608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u="sng" dirty="0" smtClean="0"/>
              <a:t>son</a:t>
            </a:r>
            <a:r>
              <a:rPr lang="en-US" dirty="0" smtClean="0"/>
              <a:t> Brad y Angelina?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1473" b="114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2305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u="sng" dirty="0" smtClean="0"/>
              <a:t>son</a:t>
            </a:r>
            <a:r>
              <a:rPr lang="en-US" dirty="0" smtClean="0"/>
              <a:t> los </a:t>
            </a:r>
            <a:r>
              <a:rPr lang="en-US" dirty="0" err="1" smtClean="0"/>
              <a:t>miembros</a:t>
            </a:r>
            <a:r>
              <a:rPr lang="en-US" dirty="0" smtClean="0"/>
              <a:t> de One Direction?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574" b="75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8690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Estructuras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err="1" smtClean="0"/>
              <a:t>Estoy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 a </a:t>
            </a:r>
            <a:r>
              <a:rPr lang="en-US" dirty="0" err="1" smtClean="0"/>
              <a:t>ti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raz</a:t>
            </a:r>
            <a:r>
              <a:rPr lang="en-US" dirty="0" err="1" smtClean="0"/>
              <a:t>ón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¡Dime </a:t>
            </a:r>
            <a:r>
              <a:rPr lang="en-US" dirty="0" err="1" smtClean="0"/>
              <a:t>más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¡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 </a:t>
            </a:r>
            <a:r>
              <a:rPr lang="en-US" dirty="0" err="1" smtClean="0"/>
              <a:t>encanta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 </a:t>
            </a:r>
            <a:r>
              <a:rPr lang="en-US" dirty="0" err="1" smtClean="0"/>
              <a:t>interesa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 </a:t>
            </a:r>
            <a:r>
              <a:rPr lang="en-US" dirty="0" err="1" smtClean="0"/>
              <a:t>fascina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255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Marc Anthony?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96" b="1969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3938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Shakira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2" b="696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556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Pitbull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3" b="487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77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Ricky Martin?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4" b="2348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395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Juanes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3" b="954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1059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Enrique Iglesias? 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3" b="954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28503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24</TotalTime>
  <Words>191</Words>
  <Application>Microsoft Macintosh PowerPoint</Application>
  <PresentationFormat>On-screen Show (4:3)</PresentationFormat>
  <Paragraphs>46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Las Personas Famosas Adjetivos- Unidad 1  </vt:lpstr>
      <vt:lpstr>¿Cómo es la persona?</vt:lpstr>
      <vt:lpstr>Estructuras</vt:lpstr>
      <vt:lpstr>¿Cómo es Marc Anthony?</vt:lpstr>
      <vt:lpstr>¿Cómo es Shakira?</vt:lpstr>
      <vt:lpstr>¿Cómo es Pitbull?</vt:lpstr>
      <vt:lpstr>¿Cómo es Ricky Martin?</vt:lpstr>
      <vt:lpstr>¿Cómo es Juanes?</vt:lpstr>
      <vt:lpstr>¿Cómo es Enrique Iglesias? </vt:lpstr>
      <vt:lpstr>¿Cómo es Tom Brady?</vt:lpstr>
      <vt:lpstr>¿Cómo es Michelle Rodríguez?</vt:lpstr>
      <vt:lpstr>¿Cómo es Taylor Swift?</vt:lpstr>
      <vt:lpstr>¿Cómo es Oprah Winfrey?</vt:lpstr>
      <vt:lpstr>¿Cómo es Riley Curry?</vt:lpstr>
      <vt:lpstr>¿Cómo era Steve Jobs?</vt:lpstr>
      <vt:lpstr>¿Cómo es Jay Z?</vt:lpstr>
      <vt:lpstr>¿Cómo es Hillary Clinton?</vt:lpstr>
      <vt:lpstr>¿Cómo es Willow Smith?</vt:lpstr>
      <vt:lpstr>¿Cómo son los New Kids on the Block?</vt:lpstr>
      <vt:lpstr>¿Cómo son Brad y Angelina?</vt:lpstr>
      <vt:lpstr>¿Cómo son los miembros de One Direction?</vt:lpstr>
    </vt:vector>
  </TitlesOfParts>
  <Company>Sharon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Personas Famosas Adjetivos- Unidad 1  </dc:title>
  <dc:creator>Nicole Strandson</dc:creator>
  <cp:lastModifiedBy>Nicole Strandson</cp:lastModifiedBy>
  <cp:revision>5</cp:revision>
  <dcterms:created xsi:type="dcterms:W3CDTF">2015-07-31T15:13:29Z</dcterms:created>
  <dcterms:modified xsi:type="dcterms:W3CDTF">2015-07-31T15:51:03Z</dcterms:modified>
</cp:coreProperties>
</file>