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6" d="100"/>
          <a:sy n="36" d="100"/>
        </p:scale>
        <p:origin x="-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B173-81DD-EE4F-99D3-FF4B682EDFE1}" type="datetimeFigureOut">
              <a:rPr lang="en-US" smtClean="0"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1-48D1-C64E-B389-50B34B3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6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B173-81DD-EE4F-99D3-FF4B682EDFE1}" type="datetimeFigureOut">
              <a:rPr lang="en-US" smtClean="0"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1-48D1-C64E-B389-50B34B3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1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B173-81DD-EE4F-99D3-FF4B682EDFE1}" type="datetimeFigureOut">
              <a:rPr lang="en-US" smtClean="0"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1-48D1-C64E-B389-50B34B3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1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B173-81DD-EE4F-99D3-FF4B682EDFE1}" type="datetimeFigureOut">
              <a:rPr lang="en-US" smtClean="0"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1-48D1-C64E-B389-50B34B3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4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B173-81DD-EE4F-99D3-FF4B682EDFE1}" type="datetimeFigureOut">
              <a:rPr lang="en-US" smtClean="0"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1-48D1-C64E-B389-50B34B3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6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B173-81DD-EE4F-99D3-FF4B682EDFE1}" type="datetimeFigureOut">
              <a:rPr lang="en-US" smtClean="0"/>
              <a:t>4/26/15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1-48D1-C64E-B389-50B34B3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8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B173-81DD-EE4F-99D3-FF4B682EDFE1}" type="datetimeFigureOut">
              <a:rPr lang="en-US" smtClean="0"/>
              <a:t>4/26/15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1-48D1-C64E-B389-50B34B3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3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B173-81DD-EE4F-99D3-FF4B682EDFE1}" type="datetimeFigureOut">
              <a:rPr lang="en-US" smtClean="0"/>
              <a:t>4/26/15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1-48D1-C64E-B389-50B34B3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4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B173-81DD-EE4F-99D3-FF4B682EDFE1}" type="datetimeFigureOut">
              <a:rPr lang="en-US" smtClean="0"/>
              <a:t>4/26/15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1-48D1-C64E-B389-50B34B3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3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B173-81DD-EE4F-99D3-FF4B682EDFE1}" type="datetimeFigureOut">
              <a:rPr lang="en-US" smtClean="0"/>
              <a:t>4/26/15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1-48D1-C64E-B389-50B34B3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7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B173-81DD-EE4F-99D3-FF4B682EDFE1}" type="datetimeFigureOut">
              <a:rPr lang="en-US" smtClean="0"/>
              <a:t>4/26/15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1-48D1-C64E-B389-50B34B3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8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CB173-81DD-EE4F-99D3-FF4B682EDFE1}" type="datetimeFigureOut">
              <a:rPr lang="en-US" smtClean="0"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B69F1-48D1-C64E-B389-50B34B341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1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811493"/>
            <a:ext cx="7772400" cy="5186501"/>
          </a:xfrm>
          <a:solidFill>
            <a:srgbClr val="CCFFCC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9600" dirty="0" err="1" smtClean="0"/>
              <a:t>Mi</a:t>
            </a:r>
            <a:r>
              <a:rPr lang="en-US" sz="9600" dirty="0" smtClean="0"/>
              <a:t> </a:t>
            </a:r>
            <a:r>
              <a:rPr lang="en-US" sz="9600" dirty="0" err="1" smtClean="0"/>
              <a:t>Descanso</a:t>
            </a:r>
            <a:r>
              <a:rPr lang="en-US" sz="9600" dirty="0" smtClean="0"/>
              <a:t>…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11784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¿</a:t>
            </a:r>
            <a:r>
              <a:rPr lang="en-US" sz="6000" dirty="0" err="1" smtClean="0">
                <a:solidFill>
                  <a:srgbClr val="FF0000"/>
                </a:solidFill>
              </a:rPr>
              <a:t>Est</a:t>
            </a:r>
            <a:r>
              <a:rPr lang="en-US" sz="6000" dirty="0" err="1" smtClean="0">
                <a:solidFill>
                  <a:srgbClr val="FF0000"/>
                </a:solidFill>
              </a:rPr>
              <a:t>ás</a:t>
            </a:r>
            <a:r>
              <a:rPr lang="en-US" sz="6000" dirty="0" smtClean="0">
                <a:solidFill>
                  <a:srgbClr val="FF0000"/>
                </a:solidFill>
              </a:rPr>
              <a:t> de </a:t>
            </a:r>
            <a:r>
              <a:rPr lang="en-US" sz="6000" dirty="0" err="1" smtClean="0">
                <a:solidFill>
                  <a:srgbClr val="FF0000"/>
                </a:solidFill>
              </a:rPr>
              <a:t>acuerdo</a:t>
            </a:r>
            <a:r>
              <a:rPr lang="en-US" sz="6000" dirty="0" smtClean="0">
                <a:solidFill>
                  <a:srgbClr val="FF0000"/>
                </a:solidFill>
              </a:rPr>
              <a:t> o no?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8000" dirty="0" smtClean="0"/>
              <a:t>Si </a:t>
            </a:r>
            <a:r>
              <a:rPr lang="en-US" sz="8000" dirty="0" err="1" smtClean="0"/>
              <a:t>pudiera</a:t>
            </a:r>
            <a:r>
              <a:rPr lang="en-US" sz="8000" dirty="0" smtClean="0"/>
              <a:t> </a:t>
            </a:r>
            <a:r>
              <a:rPr lang="en-US" sz="8000" dirty="0" err="1" smtClean="0"/>
              <a:t>empezar</a:t>
            </a:r>
            <a:r>
              <a:rPr lang="en-US" sz="8000" dirty="0" smtClean="0"/>
              <a:t> de </a:t>
            </a:r>
            <a:r>
              <a:rPr lang="en-US" sz="8000" dirty="0" err="1" smtClean="0"/>
              <a:t>nuevo</a:t>
            </a:r>
            <a:r>
              <a:rPr lang="en-US" sz="8000" dirty="0" smtClean="0"/>
              <a:t> el </a:t>
            </a:r>
            <a:r>
              <a:rPr lang="en-US" sz="8000" dirty="0" err="1" smtClean="0"/>
              <a:t>descanso</a:t>
            </a:r>
            <a:r>
              <a:rPr lang="en-US" sz="8000" dirty="0" smtClean="0"/>
              <a:t> de </a:t>
            </a:r>
            <a:r>
              <a:rPr lang="en-US" sz="8000" dirty="0" err="1" smtClean="0"/>
              <a:t>abril</a:t>
            </a:r>
            <a:r>
              <a:rPr lang="en-US" sz="8000" dirty="0" smtClean="0"/>
              <a:t> lo </a:t>
            </a:r>
            <a:r>
              <a:rPr lang="en-US" sz="8000" dirty="0" err="1" smtClean="0"/>
              <a:t>haría</a:t>
            </a:r>
            <a:r>
              <a:rPr lang="en-US" sz="8000" dirty="0" smtClean="0"/>
              <a:t>, ¿</a:t>
            </a:r>
            <a:r>
              <a:rPr lang="en-US" sz="8000" dirty="0" err="1" smtClean="0"/>
              <a:t>sí</a:t>
            </a:r>
            <a:r>
              <a:rPr lang="en-US" sz="8000" dirty="0" smtClean="0"/>
              <a:t> o no?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026347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Habla</a:t>
            </a:r>
            <a:r>
              <a:rPr lang="en-US" sz="5400" dirty="0" smtClean="0">
                <a:solidFill>
                  <a:srgbClr val="FF0000"/>
                </a:solidFill>
              </a:rPr>
              <a:t> con </a:t>
            </a:r>
            <a:r>
              <a:rPr lang="en-US" sz="5400" dirty="0" err="1" smtClean="0">
                <a:solidFill>
                  <a:srgbClr val="FF0000"/>
                </a:solidFill>
              </a:rPr>
              <a:t>una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pareja</a:t>
            </a:r>
            <a:r>
              <a:rPr lang="en-US" sz="5400" dirty="0" smtClean="0">
                <a:solidFill>
                  <a:srgbClr val="FF0000"/>
                </a:solidFill>
              </a:rPr>
              <a:t>…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Si </a:t>
            </a:r>
            <a:r>
              <a:rPr lang="en-US" sz="6600" dirty="0" err="1" smtClean="0"/>
              <a:t>tuviera</a:t>
            </a:r>
            <a:r>
              <a:rPr lang="en-US" sz="6600" dirty="0" smtClean="0"/>
              <a:t> la </a:t>
            </a:r>
            <a:r>
              <a:rPr lang="en-US" sz="6600" dirty="0" err="1" smtClean="0"/>
              <a:t>oportunidad</a:t>
            </a:r>
            <a:r>
              <a:rPr lang="en-US" sz="6600" dirty="0" smtClean="0"/>
              <a:t> de </a:t>
            </a:r>
            <a:r>
              <a:rPr lang="en-US" sz="6600" dirty="0" err="1" smtClean="0"/>
              <a:t>cambiar</a:t>
            </a:r>
            <a:r>
              <a:rPr lang="en-US" sz="6600" dirty="0" smtClean="0"/>
              <a:t> </a:t>
            </a:r>
            <a:r>
              <a:rPr lang="en-US" sz="6600" dirty="0" err="1" smtClean="0"/>
              <a:t>una</a:t>
            </a:r>
            <a:r>
              <a:rPr lang="en-US" sz="6600" dirty="0" smtClean="0"/>
              <a:t> </a:t>
            </a:r>
            <a:r>
              <a:rPr lang="en-US" sz="6600" dirty="0" err="1" smtClean="0"/>
              <a:t>cosa</a:t>
            </a:r>
            <a:r>
              <a:rPr lang="en-US" sz="6600" dirty="0" smtClean="0"/>
              <a:t> del </a:t>
            </a:r>
            <a:r>
              <a:rPr lang="en-US" sz="6600" dirty="0" err="1" smtClean="0"/>
              <a:t>descanso</a:t>
            </a:r>
            <a:r>
              <a:rPr lang="en-US" sz="6600" dirty="0" smtClean="0"/>
              <a:t> de </a:t>
            </a:r>
            <a:r>
              <a:rPr lang="en-US" sz="6600" dirty="0" err="1" smtClean="0"/>
              <a:t>abril</a:t>
            </a:r>
            <a:r>
              <a:rPr lang="en-US" sz="6600" dirty="0" smtClean="0"/>
              <a:t>, </a:t>
            </a:r>
            <a:r>
              <a:rPr lang="en-US" sz="6600" dirty="0" err="1" smtClean="0"/>
              <a:t>sería</a:t>
            </a:r>
            <a:r>
              <a:rPr lang="en-US" sz="6600" dirty="0" smtClean="0"/>
              <a:t>…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82333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¿</a:t>
            </a:r>
            <a:r>
              <a:rPr lang="en-US" sz="6000" dirty="0" err="1" smtClean="0">
                <a:solidFill>
                  <a:srgbClr val="FF0000"/>
                </a:solidFill>
              </a:rPr>
              <a:t>Est</a:t>
            </a:r>
            <a:r>
              <a:rPr lang="en-US" sz="6000" dirty="0" err="1" smtClean="0">
                <a:solidFill>
                  <a:srgbClr val="FF0000"/>
                </a:solidFill>
              </a:rPr>
              <a:t>ás</a:t>
            </a:r>
            <a:r>
              <a:rPr lang="en-US" sz="6000" dirty="0" smtClean="0">
                <a:solidFill>
                  <a:srgbClr val="FF0000"/>
                </a:solidFill>
              </a:rPr>
              <a:t> de </a:t>
            </a:r>
            <a:r>
              <a:rPr lang="en-US" sz="6000" dirty="0" err="1" smtClean="0">
                <a:solidFill>
                  <a:srgbClr val="FF0000"/>
                </a:solidFill>
              </a:rPr>
              <a:t>acuerdo</a:t>
            </a:r>
            <a:r>
              <a:rPr lang="en-US" sz="6000" dirty="0" smtClean="0">
                <a:solidFill>
                  <a:srgbClr val="FF0000"/>
                </a:solidFill>
              </a:rPr>
              <a:t> o no?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err="1" smtClean="0"/>
              <a:t>Mis</a:t>
            </a:r>
            <a:r>
              <a:rPr lang="en-US" sz="8000" dirty="0" smtClean="0"/>
              <a:t> </a:t>
            </a:r>
            <a:r>
              <a:rPr lang="en-US" sz="8000" dirty="0" err="1" smtClean="0"/>
              <a:t>vacaciones</a:t>
            </a:r>
            <a:r>
              <a:rPr lang="en-US" sz="8000" dirty="0" smtClean="0"/>
              <a:t> </a:t>
            </a:r>
            <a:r>
              <a:rPr lang="en-US" sz="8000" dirty="0" err="1" smtClean="0"/>
              <a:t>fueron</a:t>
            </a:r>
            <a:r>
              <a:rPr lang="en-US" sz="8000" dirty="0" smtClean="0"/>
              <a:t> </a:t>
            </a:r>
            <a:r>
              <a:rPr lang="en-US" sz="8000" dirty="0" err="1" smtClean="0"/>
              <a:t>muy</a:t>
            </a:r>
            <a:r>
              <a:rPr lang="en-US" sz="8000" dirty="0" smtClean="0"/>
              <a:t> </a:t>
            </a:r>
            <a:r>
              <a:rPr lang="en-US" sz="8000" dirty="0" err="1" smtClean="0"/>
              <a:t>buenas</a:t>
            </a:r>
            <a:r>
              <a:rPr lang="en-US" sz="8000" dirty="0" smtClean="0"/>
              <a:t>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526939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Habla</a:t>
            </a:r>
            <a:r>
              <a:rPr lang="en-US" sz="6000" dirty="0" smtClean="0">
                <a:solidFill>
                  <a:srgbClr val="FF0000"/>
                </a:solidFill>
              </a:rPr>
              <a:t> con </a:t>
            </a:r>
            <a:r>
              <a:rPr lang="en-US" sz="6000" dirty="0" err="1" smtClean="0">
                <a:solidFill>
                  <a:srgbClr val="FF0000"/>
                </a:solidFill>
              </a:rPr>
              <a:t>una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pareja</a:t>
            </a:r>
            <a:r>
              <a:rPr lang="en-US" sz="6000" dirty="0" smtClean="0">
                <a:solidFill>
                  <a:srgbClr val="FF0000"/>
                </a:solidFill>
              </a:rPr>
              <a:t>…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La </a:t>
            </a:r>
            <a:r>
              <a:rPr lang="en-US" sz="8800" dirty="0" err="1" smtClean="0"/>
              <a:t>mejor</a:t>
            </a:r>
            <a:r>
              <a:rPr lang="en-US" sz="8800" dirty="0" smtClean="0"/>
              <a:t> parte de mi </a:t>
            </a:r>
            <a:r>
              <a:rPr lang="en-US" sz="8800" dirty="0" err="1" smtClean="0"/>
              <a:t>descanso</a:t>
            </a:r>
            <a:r>
              <a:rPr lang="en-US" sz="8800" dirty="0" smtClean="0"/>
              <a:t> </a:t>
            </a:r>
            <a:r>
              <a:rPr lang="en-US" sz="8800" dirty="0" err="1" smtClean="0"/>
              <a:t>fue</a:t>
            </a:r>
            <a:r>
              <a:rPr lang="en-US" sz="8800" dirty="0" smtClean="0"/>
              <a:t>…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352847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Habla</a:t>
            </a:r>
            <a:r>
              <a:rPr lang="en-US" sz="4800" dirty="0" smtClean="0">
                <a:solidFill>
                  <a:srgbClr val="FF0000"/>
                </a:solidFill>
              </a:rPr>
              <a:t> con </a:t>
            </a:r>
            <a:r>
              <a:rPr lang="en-US" sz="4800" dirty="0" err="1" smtClean="0">
                <a:solidFill>
                  <a:srgbClr val="FF0000"/>
                </a:solidFill>
              </a:rPr>
              <a:t>una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pareja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diferente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La </a:t>
            </a:r>
            <a:r>
              <a:rPr lang="en-US" sz="8800" dirty="0" err="1" smtClean="0"/>
              <a:t>peor</a:t>
            </a:r>
            <a:r>
              <a:rPr lang="en-US" sz="8800" dirty="0" smtClean="0"/>
              <a:t> parte de mi </a:t>
            </a:r>
            <a:r>
              <a:rPr lang="en-US" sz="8800" dirty="0" err="1" smtClean="0"/>
              <a:t>descanso</a:t>
            </a:r>
            <a:r>
              <a:rPr lang="en-US" sz="8800" dirty="0" smtClean="0"/>
              <a:t> </a:t>
            </a:r>
            <a:r>
              <a:rPr lang="en-US" sz="8800" dirty="0" err="1" smtClean="0"/>
              <a:t>fue</a:t>
            </a:r>
            <a:r>
              <a:rPr lang="en-US" sz="8800" dirty="0" smtClean="0"/>
              <a:t>…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23746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Habla</a:t>
            </a:r>
            <a:r>
              <a:rPr lang="en-US" sz="4800" dirty="0" smtClean="0">
                <a:solidFill>
                  <a:srgbClr val="FF0000"/>
                </a:solidFill>
              </a:rPr>
              <a:t> con </a:t>
            </a:r>
            <a:r>
              <a:rPr lang="en-US" sz="4800" dirty="0" err="1" smtClean="0">
                <a:solidFill>
                  <a:srgbClr val="FF0000"/>
                </a:solidFill>
              </a:rPr>
              <a:t>una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pareja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diferente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¿</a:t>
            </a:r>
            <a:r>
              <a:rPr lang="en-US" sz="4800" dirty="0" err="1" smtClean="0"/>
              <a:t>Hiciste</a:t>
            </a:r>
            <a:r>
              <a:rPr lang="en-US" sz="4800" dirty="0" smtClean="0"/>
              <a:t> </a:t>
            </a:r>
            <a:r>
              <a:rPr lang="en-US" sz="4800" dirty="0" err="1" smtClean="0"/>
              <a:t>algo</a:t>
            </a:r>
            <a:r>
              <a:rPr lang="en-US" sz="4800" dirty="0" smtClean="0"/>
              <a:t> </a:t>
            </a:r>
            <a:r>
              <a:rPr lang="en-US" sz="4800" dirty="0" err="1" smtClean="0"/>
              <a:t>diferente</a:t>
            </a:r>
            <a:r>
              <a:rPr lang="en-US" sz="4800" dirty="0" smtClean="0"/>
              <a:t> </a:t>
            </a:r>
            <a:r>
              <a:rPr lang="en-US" sz="4800" dirty="0" err="1" smtClean="0"/>
              <a:t>durante</a:t>
            </a:r>
            <a:r>
              <a:rPr lang="en-US" sz="4800" dirty="0" smtClean="0"/>
              <a:t> el </a:t>
            </a:r>
            <a:r>
              <a:rPr lang="en-US" sz="4800" dirty="0" err="1" smtClean="0"/>
              <a:t>descanso</a:t>
            </a:r>
            <a:r>
              <a:rPr lang="en-US" sz="4800" dirty="0" smtClean="0"/>
              <a:t>?</a:t>
            </a:r>
          </a:p>
          <a:p>
            <a:pPr marL="0" indent="0" algn="ctr">
              <a:buNone/>
            </a:pPr>
            <a:endParaRPr lang="en-US" sz="4800" dirty="0"/>
          </a:p>
          <a:p>
            <a:r>
              <a:rPr lang="en-US" sz="4800" dirty="0" err="1" smtClean="0"/>
              <a:t>Una</a:t>
            </a:r>
            <a:r>
              <a:rPr lang="en-US" sz="4800" dirty="0" smtClean="0"/>
              <a:t> comida </a:t>
            </a:r>
            <a:r>
              <a:rPr lang="en-US" sz="4800" dirty="0" err="1" smtClean="0"/>
              <a:t>nueva</a:t>
            </a:r>
            <a:endParaRPr lang="en-US" sz="4800" dirty="0"/>
          </a:p>
          <a:p>
            <a:r>
              <a:rPr lang="en-US" sz="4800" dirty="0" err="1" smtClean="0"/>
              <a:t>una</a:t>
            </a:r>
            <a:r>
              <a:rPr lang="en-US" sz="4800" dirty="0" smtClean="0"/>
              <a:t> </a:t>
            </a:r>
            <a:r>
              <a:rPr lang="en-US" sz="4800" dirty="0" err="1" smtClean="0"/>
              <a:t>activiada</a:t>
            </a:r>
            <a:r>
              <a:rPr lang="en-US" sz="4800" dirty="0" smtClean="0"/>
              <a:t> </a:t>
            </a:r>
            <a:r>
              <a:rPr lang="en-US" sz="4800" dirty="0" err="1" smtClean="0"/>
              <a:t>nueva</a:t>
            </a:r>
            <a:r>
              <a:rPr lang="en-US" sz="4800" dirty="0" smtClean="0"/>
              <a:t>, etc.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45828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¿</a:t>
            </a:r>
            <a:r>
              <a:rPr lang="en-US" sz="6000" dirty="0" err="1" smtClean="0">
                <a:solidFill>
                  <a:srgbClr val="FF0000"/>
                </a:solidFill>
              </a:rPr>
              <a:t>Estás</a:t>
            </a:r>
            <a:r>
              <a:rPr lang="en-US" sz="6000" dirty="0" smtClean="0">
                <a:solidFill>
                  <a:srgbClr val="FF0000"/>
                </a:solidFill>
              </a:rPr>
              <a:t> de </a:t>
            </a:r>
            <a:r>
              <a:rPr lang="en-US" sz="6000" dirty="0" err="1" smtClean="0">
                <a:solidFill>
                  <a:srgbClr val="FF0000"/>
                </a:solidFill>
              </a:rPr>
              <a:t>acuerdo</a:t>
            </a:r>
            <a:r>
              <a:rPr lang="en-US" sz="6000" dirty="0" smtClean="0">
                <a:solidFill>
                  <a:srgbClr val="FF0000"/>
                </a:solidFill>
              </a:rPr>
              <a:t> o no?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8800" dirty="0" err="1" smtClean="0"/>
              <a:t>Estoy</a:t>
            </a:r>
            <a:r>
              <a:rPr lang="en-US" sz="8800" dirty="0" smtClean="0"/>
              <a:t> </a:t>
            </a:r>
            <a:r>
              <a:rPr lang="en-US" sz="8800" dirty="0" err="1" smtClean="0"/>
              <a:t>muy</a:t>
            </a:r>
            <a:r>
              <a:rPr lang="en-US" sz="8800" dirty="0" smtClean="0"/>
              <a:t> content@ </a:t>
            </a:r>
            <a:r>
              <a:rPr lang="en-US" sz="8800" dirty="0" err="1" smtClean="0"/>
              <a:t>estar</a:t>
            </a:r>
            <a:r>
              <a:rPr lang="en-US" sz="8800" dirty="0" smtClean="0"/>
              <a:t> en la </a:t>
            </a:r>
            <a:r>
              <a:rPr lang="en-US" sz="8800" dirty="0" err="1" smtClean="0"/>
              <a:t>escuela</a:t>
            </a:r>
            <a:r>
              <a:rPr lang="en-US" sz="8800" dirty="0" smtClean="0"/>
              <a:t> </a:t>
            </a:r>
            <a:r>
              <a:rPr lang="en-US" sz="8800" dirty="0" err="1" smtClean="0"/>
              <a:t>ahora</a:t>
            </a:r>
            <a:r>
              <a:rPr lang="en-US" sz="8800" dirty="0" smtClean="0"/>
              <a:t>.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482156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125</Words>
  <Application>Microsoft Macintosh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Mi Descanso…</vt:lpstr>
      <vt:lpstr>¿Estás de acuerdo o no?</vt:lpstr>
      <vt:lpstr>Habla con una pareja…</vt:lpstr>
      <vt:lpstr>¿Estás de acuerdo o no?</vt:lpstr>
      <vt:lpstr>Habla con una pareja…</vt:lpstr>
      <vt:lpstr>Habla con una pareja diferente</vt:lpstr>
      <vt:lpstr>Habla con una pareja diferente</vt:lpstr>
      <vt:lpstr>¿Estás de acuerdo o no?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 Descanso…</dc:title>
  <dc:creator>Abigail Theberge</dc:creator>
  <cp:lastModifiedBy>Abigail Theberge</cp:lastModifiedBy>
  <cp:revision>1</cp:revision>
  <dcterms:created xsi:type="dcterms:W3CDTF">2015-04-26T20:21:28Z</dcterms:created>
  <dcterms:modified xsi:type="dcterms:W3CDTF">2015-04-26T20:31:40Z</dcterms:modified>
</cp:coreProperties>
</file>