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47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12453-5DE5-514A-9C1F-CE2D2D2E66AD}"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344278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12453-5DE5-514A-9C1F-CE2D2D2E66AD}"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221483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12453-5DE5-514A-9C1F-CE2D2D2E66AD}"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427648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12453-5DE5-514A-9C1F-CE2D2D2E66AD}"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34599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12453-5DE5-514A-9C1F-CE2D2D2E66AD}"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314651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12453-5DE5-514A-9C1F-CE2D2D2E66AD}"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177024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12453-5DE5-514A-9C1F-CE2D2D2E66AD}" type="datetimeFigureOut">
              <a:rPr lang="en-US" smtClean="0"/>
              <a:t>10/30/15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166014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12453-5DE5-514A-9C1F-CE2D2D2E66AD}" type="datetimeFigureOut">
              <a:rPr lang="en-US" smtClean="0"/>
              <a:t>10/30/15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381100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12453-5DE5-514A-9C1F-CE2D2D2E66AD}" type="datetimeFigureOut">
              <a:rPr lang="en-US" smtClean="0"/>
              <a:t>10/30/15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237523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12453-5DE5-514A-9C1F-CE2D2D2E66AD}"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74309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12453-5DE5-514A-9C1F-CE2D2D2E66AD}"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A6F7-938D-F140-94FE-F15A75D77A94}" type="slidenum">
              <a:rPr lang="en-US" smtClean="0"/>
              <a:t>‹#›</a:t>
            </a:fld>
            <a:endParaRPr lang="en-US"/>
          </a:p>
        </p:txBody>
      </p:sp>
    </p:spTree>
    <p:extLst>
      <p:ext uri="{BB962C8B-B14F-4D97-AF65-F5344CB8AC3E}">
        <p14:creationId xmlns:p14="http://schemas.microsoft.com/office/powerpoint/2010/main" val="3801599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12453-5DE5-514A-9C1F-CE2D2D2E66AD}" type="datetimeFigureOut">
              <a:rPr lang="en-US" smtClean="0"/>
              <a:t>10/30/15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CA6F7-938D-F140-94FE-F15A75D77A94}" type="slidenum">
              <a:rPr lang="en-US" smtClean="0"/>
              <a:t>‹#›</a:t>
            </a:fld>
            <a:endParaRPr lang="en-US"/>
          </a:p>
        </p:txBody>
      </p:sp>
    </p:spTree>
    <p:extLst>
      <p:ext uri="{BB962C8B-B14F-4D97-AF65-F5344CB8AC3E}">
        <p14:creationId xmlns:p14="http://schemas.microsoft.com/office/powerpoint/2010/main" val="25543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Tokens… </a:t>
            </a:r>
            <a:r>
              <a:rPr lang="en-US" dirty="0" err="1" smtClean="0"/>
              <a:t>Preguntas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8576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376" y="302359"/>
            <a:ext cx="4199371" cy="6370974"/>
          </a:xfrm>
          <a:prstGeom prst="rect">
            <a:avLst/>
          </a:prstGeom>
          <a:noFill/>
        </p:spPr>
        <p:txBody>
          <a:bodyPr wrap="square" rtlCol="0">
            <a:spAutoFit/>
          </a:bodyPr>
          <a:lstStyle/>
          <a:p>
            <a:r>
              <a:rPr lang="en-US" sz="2400" dirty="0" smtClean="0"/>
              <a:t>You are group texting with some of your friends that you will be spending th</a:t>
            </a:r>
            <a:r>
              <a:rPr lang="en-US" sz="2400" dirty="0" smtClean="0"/>
              <a:t>e summer with at camp.   One individual is a Spanish-speaking exchange student that is new to Sharon and to the camp, so you will have to text in Spanish to make this individual feel as comfortable as possible.  Somehow you guys start to talk about what your fears are.  You try to ask as many questions as possible so  you will have plenty of ideas to be able to scare your friends with throughout the summer.   </a:t>
            </a:r>
            <a:endParaRPr lang="en-US" sz="2400" dirty="0"/>
          </a:p>
        </p:txBody>
      </p:sp>
      <p:sp>
        <p:nvSpPr>
          <p:cNvPr id="5" name="TextBox 4"/>
          <p:cNvSpPr txBox="1"/>
          <p:nvPr/>
        </p:nvSpPr>
        <p:spPr>
          <a:xfrm>
            <a:off x="4478769" y="459977"/>
            <a:ext cx="4282882" cy="5262979"/>
          </a:xfrm>
          <a:prstGeom prst="rect">
            <a:avLst/>
          </a:prstGeom>
          <a:noFill/>
        </p:spPr>
        <p:txBody>
          <a:bodyPr wrap="square" rtlCol="0">
            <a:spAutoFit/>
          </a:bodyPr>
          <a:lstStyle/>
          <a:p>
            <a:pPr marL="285750" indent="-285750">
              <a:buFont typeface="Arial"/>
              <a:buChar char="•"/>
            </a:pPr>
            <a:r>
              <a:rPr lang="en-US" sz="2400" i="1" dirty="0" smtClean="0"/>
              <a:t>Ask questions </a:t>
            </a:r>
            <a:r>
              <a:rPr lang="en-US" sz="2400" i="1" dirty="0" smtClean="0"/>
              <a:t>to find out what </a:t>
            </a:r>
            <a:r>
              <a:rPr lang="en-US" sz="2400" i="1" smtClean="0"/>
              <a:t>their fears are</a:t>
            </a:r>
            <a:r>
              <a:rPr lang="en-US" sz="2400" i="1" smtClean="0"/>
              <a:t>.</a:t>
            </a:r>
            <a:endParaRPr lang="en-US" sz="2400" i="1" dirty="0" smtClean="0"/>
          </a:p>
          <a:p>
            <a:pPr marL="285750" indent="-285750">
              <a:buFont typeface="Arial"/>
              <a:buChar char="•"/>
            </a:pPr>
            <a:r>
              <a:rPr lang="en-US" sz="2400" i="1" dirty="0" smtClean="0"/>
              <a:t>Answer questions about fears you have and why.</a:t>
            </a:r>
          </a:p>
          <a:p>
            <a:pPr marL="285750" indent="-285750">
              <a:buFont typeface="Arial"/>
              <a:buChar char="•"/>
            </a:pPr>
            <a:r>
              <a:rPr lang="en-US" sz="2400" i="1" dirty="0" smtClean="0"/>
              <a:t>Give as much detail as possible.  Maybe </a:t>
            </a:r>
          </a:p>
          <a:p>
            <a:r>
              <a:rPr lang="en-US" sz="2400" i="1" dirty="0"/>
              <a:t> </a:t>
            </a:r>
            <a:r>
              <a:rPr lang="en-US" sz="2400" i="1" dirty="0" smtClean="0"/>
              <a:t>    about a “</a:t>
            </a:r>
            <a:r>
              <a:rPr lang="en-US" sz="2400" i="1" dirty="0" err="1" smtClean="0"/>
              <a:t>pesadilla</a:t>
            </a:r>
            <a:r>
              <a:rPr lang="en-US" sz="2400" i="1" dirty="0" smtClean="0"/>
              <a:t>” you </a:t>
            </a:r>
            <a:r>
              <a:rPr lang="en-US" sz="2400" i="1" dirty="0" smtClean="0"/>
              <a:t>once           had</a:t>
            </a:r>
            <a:r>
              <a:rPr lang="en-US" sz="2400" i="1" dirty="0" smtClean="0"/>
              <a:t>.</a:t>
            </a:r>
          </a:p>
          <a:p>
            <a:pPr marL="285750" indent="-285750">
              <a:buFont typeface="Arial"/>
              <a:buChar char="•"/>
            </a:pPr>
            <a:r>
              <a:rPr lang="en-US" sz="2400" i="1" dirty="0" smtClean="0"/>
              <a:t>Try </a:t>
            </a:r>
            <a:r>
              <a:rPr lang="en-US" sz="2400" i="1" dirty="0" smtClean="0"/>
              <a:t>to be </a:t>
            </a:r>
            <a:r>
              <a:rPr lang="en-US" sz="2400" i="1" dirty="0" smtClean="0"/>
              <a:t>creative with your </a:t>
            </a:r>
            <a:r>
              <a:rPr lang="en-US" sz="2400" i="1" dirty="0" smtClean="0"/>
              <a:t>questions- </a:t>
            </a:r>
            <a:r>
              <a:rPr lang="en-US" sz="2400" i="1" dirty="0" smtClean="0"/>
              <a:t>don’t  just rely on “question word questions.”</a:t>
            </a:r>
          </a:p>
          <a:p>
            <a:pPr marL="285750" indent="-285750">
              <a:buFont typeface="Arial"/>
              <a:buChar char="•"/>
            </a:pPr>
            <a:r>
              <a:rPr lang="en-US" sz="2400" i="1" dirty="0" smtClean="0"/>
              <a:t>Comment on your group members’ answers</a:t>
            </a:r>
          </a:p>
          <a:p>
            <a:pPr marL="285750" indent="-285750">
              <a:buFont typeface="Arial"/>
              <a:buChar char="•"/>
            </a:pPr>
            <a:r>
              <a:rPr lang="en-US" sz="2400" i="1" dirty="0" smtClean="0"/>
              <a:t>Ask many follow up questions</a:t>
            </a:r>
            <a:r>
              <a:rPr lang="en-US" sz="2400" dirty="0" smtClean="0"/>
              <a:t>.  </a:t>
            </a:r>
            <a:endParaRPr lang="en-US" sz="2400"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9689" y="5353624"/>
            <a:ext cx="3931962" cy="1504375"/>
          </a:xfrm>
          <a:prstGeom prst="rect">
            <a:avLst/>
          </a:prstGeom>
        </p:spPr>
      </p:pic>
    </p:spTree>
    <p:extLst>
      <p:ext uri="{BB962C8B-B14F-4D97-AF65-F5344CB8AC3E}">
        <p14:creationId xmlns:p14="http://schemas.microsoft.com/office/powerpoint/2010/main" val="4231402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TotalTime>
  <Words>168</Words>
  <Application>Microsoft Macintosh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Tokens… Preguntas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Theberge</dc:creator>
  <cp:lastModifiedBy>Abigail Theberge</cp:lastModifiedBy>
  <cp:revision>5</cp:revision>
  <dcterms:created xsi:type="dcterms:W3CDTF">2015-10-30T00:42:59Z</dcterms:created>
  <dcterms:modified xsi:type="dcterms:W3CDTF">2015-10-30T16:23:36Z</dcterms:modified>
</cp:coreProperties>
</file>