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DA11-7811-254F-9EA6-CC77C06EAD4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5C87-BAAD-C84C-BF02-FD5FBA9A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Conjectura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320" r="-20320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73535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70" b="5670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18884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61" r="3061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75734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Conjectura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Conjectura</dc:title>
  <dc:creator>Abigail Theberge</dc:creator>
  <cp:lastModifiedBy>Abigail Theberge</cp:lastModifiedBy>
  <cp:revision>2</cp:revision>
  <dcterms:created xsi:type="dcterms:W3CDTF">2014-03-13T16:56:59Z</dcterms:created>
  <dcterms:modified xsi:type="dcterms:W3CDTF">2014-03-13T19:13:49Z</dcterms:modified>
</cp:coreProperties>
</file>