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FF3399"/>
    <a:srgbClr val="F60000"/>
    <a:srgbClr val="FF0066"/>
    <a:srgbClr val="FF0000"/>
    <a:srgbClr val="FF3300"/>
    <a:srgbClr val="FF6600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9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8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3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0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6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7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252C-F990-4B91-A8AA-EF047299531A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CD9C-C1E2-4D5C-B01F-7CEC8F67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250283"/>
            <a:ext cx="3789218" cy="62484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447098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100 %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8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¡Perfecto!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53891" y="356468"/>
            <a:ext cx="3581400" cy="6036029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7856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55</a:t>
            </a:r>
            <a:r>
              <a:rPr lang="en-US" sz="96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96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9600" b="1" spc="50" dirty="0" smtClean="0">
              <a:ln w="38100">
                <a:solidFill>
                  <a:srgbClr val="002060"/>
                </a:solidFill>
              </a:ln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72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Estamos</a:t>
            </a:r>
            <a:endParaRPr lang="en-US" sz="7200" b="1" cap="none" spc="50" dirty="0" smtClean="0">
              <a:ln w="38100">
                <a:solidFill>
                  <a:srgbClr val="002060"/>
                </a:solidFill>
              </a:ln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7200" b="1" spc="50" dirty="0" err="1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muertos</a:t>
            </a:r>
            <a:r>
              <a:rPr lang="en-US" sz="4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45677" y="5548745"/>
            <a:ext cx="3397827" cy="714412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90500" y="5680052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4" y="2590800"/>
            <a:ext cx="4840081" cy="412420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38100">
                  <a:solidFill>
                    <a:srgbClr val="00206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</a:t>
            </a:r>
            <a:r>
              <a:rPr lang="en-US" sz="16600" b="1" cap="none" spc="50" dirty="0" smtClean="0">
                <a:ln w="38100">
                  <a:solidFill>
                    <a:srgbClr val="00206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6600" b="1" cap="none" spc="50" dirty="0" smtClean="0">
                <a:ln w="38100">
                  <a:solidFill>
                    <a:srgbClr val="00206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6600" b="1" spc="50" dirty="0" smtClean="0">
              <a:ln w="38100">
                <a:solidFill>
                  <a:srgbClr val="00206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600" b="1" cap="none" spc="50" dirty="0" smtClean="0">
                <a:ln w="38100">
                  <a:solidFill>
                    <a:srgbClr val="00206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9600" b="1" cap="none" spc="50" dirty="0" smtClean="0">
                <a:ln w="38100">
                  <a:solidFill>
                    <a:srgbClr val="00206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FATAL</a:t>
            </a:r>
            <a:r>
              <a:rPr lang="en-US" sz="6600" b="1" spc="50" dirty="0">
                <a:ln w="38100">
                  <a:solidFill>
                    <a:srgbClr val="002060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6600" b="1" cap="none" spc="50" dirty="0" smtClean="0">
              <a:ln w="38100">
                <a:solidFill>
                  <a:srgbClr val="00206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381000" y="6444164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323987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95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72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Excelente</a:t>
            </a:r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91991" y="824345"/>
            <a:ext cx="3505200" cy="549670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90500" y="4953000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0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72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Muy</a:t>
            </a:r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bien</a:t>
            </a:r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91991" y="1295399"/>
            <a:ext cx="3505200" cy="502565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90500" y="4953000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4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85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7200" b="1" spc="50" dirty="0" err="1" smtClean="0">
                <a:ln w="38100">
                  <a:solidFill>
                    <a:srgbClr val="002060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Hola</a:t>
            </a:r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30091" y="1685281"/>
            <a:ext cx="3429000" cy="4635771"/>
          </a:xfrm>
          <a:prstGeom prst="round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90500" y="5257800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7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¡Ay, ay </a:t>
            </a:r>
            <a:r>
              <a:rPr lang="en-US" sz="72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ay</a:t>
            </a:r>
            <a:r>
              <a:rPr lang="en-US" sz="72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30091" y="2285999"/>
            <a:ext cx="3429000" cy="4035053"/>
          </a:xfrm>
          <a:prstGeom prst="round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90500" y="4876800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75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¡Ay </a:t>
            </a:r>
            <a:r>
              <a:rPr lang="en-US" sz="60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caramba</a:t>
            </a:r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91991" y="2997066"/>
            <a:ext cx="3505200" cy="332753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52400" y="4876800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13932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¡Ay Dios </a:t>
            </a:r>
            <a:r>
              <a:rPr lang="en-US" sz="60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mio</a:t>
            </a:r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02382" y="3325541"/>
            <a:ext cx="3429000" cy="2972700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207818" y="4811891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0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13932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65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60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Qué</a:t>
            </a:r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bárbaro</a:t>
            </a:r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91991" y="3962400"/>
            <a:ext cx="3505200" cy="23622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90500" y="4882064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5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49982" y="152400"/>
            <a:ext cx="3789218" cy="634628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543" y="2997066"/>
            <a:ext cx="4840081" cy="357020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3810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38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lang="en-US" sz="13800" b="1" spc="50" dirty="0" smtClean="0">
              <a:ln w="38100"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</a:t>
            </a:r>
            <a:r>
              <a:rPr lang="en-US" sz="8800" b="1" cap="none" spc="50" dirty="0" err="1" smtClean="0">
                <a:ln w="3810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Mamá</a:t>
            </a:r>
            <a:r>
              <a:rPr lang="en-US" sz="6000" b="1" cap="none" spc="50" dirty="0" smtClean="0">
                <a:ln w="3810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 rot="21259232">
            <a:off x="-59288" y="644235"/>
            <a:ext cx="4876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nota de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conversacion</a:t>
            </a:r>
            <a:endParaRPr lang="en-US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57799" y="4782170"/>
            <a:ext cx="3352801" cy="1552612"/>
          </a:xfrm>
          <a:prstGeom prst="roundRect">
            <a:avLst/>
          </a:prstGeom>
          <a:solidFill>
            <a:srgbClr val="D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221673" y="5427758"/>
            <a:ext cx="381000" cy="2614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107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Plano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Lenord</dc:creator>
  <cp:lastModifiedBy>Nicole Strandson</cp:lastModifiedBy>
  <cp:revision>12</cp:revision>
  <dcterms:created xsi:type="dcterms:W3CDTF">2012-10-25T19:25:32Z</dcterms:created>
  <dcterms:modified xsi:type="dcterms:W3CDTF">2015-09-03T16:13:58Z</dcterms:modified>
</cp:coreProperties>
</file>