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5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1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3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2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6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E957C-F871-E44D-A6E1-85B81EB7898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4337-E14D-4D4D-9B5C-24016503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5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Habits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9032" y="274638"/>
            <a:ext cx="4647768" cy="6583362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Com</a:t>
            </a:r>
            <a:r>
              <a:rPr lang="en-US" sz="5400" b="1" dirty="0" err="1" smtClean="0">
                <a:solidFill>
                  <a:srgbClr val="FF0000"/>
                </a:solidFill>
              </a:rPr>
              <a:t>ía</a:t>
            </a:r>
            <a:r>
              <a:rPr lang="en-US" sz="5400" dirty="0" smtClean="0"/>
              <a:t> </a:t>
            </a:r>
            <a:r>
              <a:rPr lang="en-US" sz="5400" dirty="0" err="1" smtClean="0"/>
              <a:t>muchos</a:t>
            </a:r>
            <a:r>
              <a:rPr lang="en-US" sz="5400" dirty="0" smtClean="0"/>
              <a:t> </a:t>
            </a:r>
            <a:r>
              <a:rPr lang="en-US" sz="5400" dirty="0" err="1" smtClean="0"/>
              <a:t>dulces</a:t>
            </a:r>
            <a:r>
              <a:rPr lang="en-US" sz="5400" dirty="0" smtClean="0"/>
              <a:t>, </a:t>
            </a:r>
            <a:r>
              <a:rPr lang="en-US" sz="5400" dirty="0" err="1" smtClean="0"/>
              <a:t>una</a:t>
            </a:r>
            <a:r>
              <a:rPr lang="en-US" sz="5400" dirty="0" smtClean="0"/>
              <a:t> </a:t>
            </a:r>
            <a:r>
              <a:rPr lang="en-US" sz="5400" dirty="0" err="1" smtClean="0"/>
              <a:t>vez</a:t>
            </a:r>
            <a:r>
              <a:rPr lang="en-US" sz="5400" dirty="0" smtClean="0"/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comí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un pastel </a:t>
            </a:r>
            <a:r>
              <a:rPr lang="en-US" sz="5400" dirty="0" err="1" smtClean="0"/>
              <a:t>entero</a:t>
            </a:r>
            <a:r>
              <a:rPr lang="en-US" sz="5400" dirty="0" smtClean="0"/>
              <a:t>, </a:t>
            </a:r>
            <a:r>
              <a:rPr lang="en-US" sz="5400" dirty="0" err="1" smtClean="0"/>
              <a:t>ahora</a:t>
            </a:r>
            <a:r>
              <a:rPr lang="en-US" sz="5400" dirty="0" smtClean="0"/>
              <a:t> </a:t>
            </a:r>
            <a:r>
              <a:rPr lang="en-US" sz="5400" dirty="0" err="1" smtClean="0"/>
              <a:t>solamente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como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un pastel de </a:t>
            </a:r>
            <a:r>
              <a:rPr lang="en-US" sz="5400" dirty="0" err="1" smtClean="0"/>
              <a:t>vez</a:t>
            </a:r>
            <a:r>
              <a:rPr lang="en-US" sz="5400" dirty="0" smtClean="0"/>
              <a:t> en </a:t>
            </a:r>
            <a:r>
              <a:rPr lang="en-US" sz="5400" dirty="0" err="1" smtClean="0"/>
              <a:t>cuando</a:t>
            </a:r>
            <a:r>
              <a:rPr lang="en-US" sz="5400" dirty="0" smtClean="0"/>
              <a:t>.  </a:t>
            </a:r>
            <a:endParaRPr lang="en-US" sz="5400" dirty="0"/>
          </a:p>
        </p:txBody>
      </p:sp>
      <p:pic>
        <p:nvPicPr>
          <p:cNvPr id="6" name="Content Placeholder 5" descr="IMG_35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76" b="29376"/>
          <a:stretch>
            <a:fillRect/>
          </a:stretch>
        </p:blipFill>
        <p:spPr>
          <a:xfrm rot="16200000">
            <a:off x="-1204996" y="1613973"/>
            <a:ext cx="6729761" cy="3758294"/>
          </a:xfrm>
        </p:spPr>
      </p:pic>
    </p:spTree>
    <p:extLst>
      <p:ext uri="{BB962C8B-B14F-4D97-AF65-F5344CB8AC3E}">
        <p14:creationId xmlns:p14="http://schemas.microsoft.com/office/powerpoint/2010/main" val="130908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752" y="274637"/>
            <a:ext cx="4349048" cy="6241959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Bailaba</a:t>
            </a:r>
            <a:r>
              <a:rPr lang="en-US" sz="5400" dirty="0" smtClean="0"/>
              <a:t> </a:t>
            </a:r>
            <a:r>
              <a:rPr lang="en-US" sz="5400" dirty="0" err="1" smtClean="0"/>
              <a:t>todos</a:t>
            </a:r>
            <a:r>
              <a:rPr lang="en-US" sz="5400" dirty="0" smtClean="0"/>
              <a:t> los </a:t>
            </a:r>
            <a:r>
              <a:rPr lang="en-US" sz="5400" dirty="0" err="1" smtClean="0"/>
              <a:t>d</a:t>
            </a:r>
            <a:r>
              <a:rPr lang="en-US" sz="5400" dirty="0" err="1" smtClean="0"/>
              <a:t>ías</a:t>
            </a:r>
            <a:r>
              <a:rPr lang="en-US" sz="5400" dirty="0" smtClean="0"/>
              <a:t>, </a:t>
            </a:r>
            <a:r>
              <a:rPr lang="en-US" sz="5400" dirty="0" err="1" smtClean="0"/>
              <a:t>una</a:t>
            </a:r>
            <a:r>
              <a:rPr lang="en-US" sz="5400" dirty="0" smtClean="0"/>
              <a:t> </a:t>
            </a:r>
            <a:r>
              <a:rPr lang="en-US" sz="5400" dirty="0" err="1" smtClean="0"/>
              <a:t>vez</a:t>
            </a:r>
            <a:r>
              <a:rPr lang="en-US" sz="5400" dirty="0" smtClean="0"/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bailé</a:t>
            </a:r>
            <a:r>
              <a:rPr lang="en-US" sz="5400" dirty="0" smtClean="0"/>
              <a:t> en el </a:t>
            </a:r>
            <a:r>
              <a:rPr lang="en-US" sz="5400" dirty="0" err="1" smtClean="0"/>
              <a:t>Nutcraker</a:t>
            </a:r>
            <a:r>
              <a:rPr lang="en-US" sz="5400" dirty="0" smtClean="0"/>
              <a:t>, </a:t>
            </a:r>
            <a:r>
              <a:rPr lang="en-US" sz="5400" dirty="0" err="1" smtClean="0"/>
              <a:t>ahor</a:t>
            </a:r>
            <a:r>
              <a:rPr lang="en-US" sz="5400" dirty="0" err="1" smtClean="0"/>
              <a:t>a</a:t>
            </a:r>
            <a:r>
              <a:rPr lang="en-US" sz="5400" dirty="0" smtClean="0"/>
              <a:t> </a:t>
            </a:r>
            <a:r>
              <a:rPr lang="en-US" sz="5400" dirty="0" err="1" smtClean="0"/>
              <a:t>solamente</a:t>
            </a:r>
            <a:r>
              <a:rPr lang="en-US" sz="5400" dirty="0" smtClean="0"/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bailo</a:t>
            </a:r>
            <a:r>
              <a:rPr lang="en-US" sz="5400" dirty="0" smtClean="0"/>
              <a:t> con Gracie.</a:t>
            </a:r>
            <a:endParaRPr lang="en-US" sz="5400" dirty="0"/>
          </a:p>
        </p:txBody>
      </p:sp>
      <p:pic>
        <p:nvPicPr>
          <p:cNvPr id="4" name="Content Placeholder 3" descr="IMG_350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5400000">
            <a:off x="-1384450" y="1661468"/>
            <a:ext cx="7383670" cy="4060734"/>
          </a:xfrm>
        </p:spPr>
      </p:pic>
    </p:spTree>
    <p:extLst>
      <p:ext uri="{BB962C8B-B14F-4D97-AF65-F5344CB8AC3E}">
        <p14:creationId xmlns:p14="http://schemas.microsoft.com/office/powerpoint/2010/main" val="167040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35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427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350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62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35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3220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</Words>
  <Application>Microsoft Macintosh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Changing Habits</vt:lpstr>
      <vt:lpstr>Comía muchos dulces, una vez comí un pastel entero, ahora solamente como un pastel de vez en cuando.  </vt:lpstr>
      <vt:lpstr>Bailaba todos los días, una vez bailé en el Nutcraker, ahora solamente bailo con Gracie.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Theberge</dc:creator>
  <cp:lastModifiedBy>Abigail Theberge</cp:lastModifiedBy>
  <cp:revision>3</cp:revision>
  <dcterms:created xsi:type="dcterms:W3CDTF">2015-10-10T23:46:22Z</dcterms:created>
  <dcterms:modified xsi:type="dcterms:W3CDTF">2015-10-12T14:26:25Z</dcterms:modified>
</cp:coreProperties>
</file>