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5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2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7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4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6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6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5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9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8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3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8E9F-6199-D244-B7C6-83A8DAE1DEB6}" type="datetimeFigureOut">
              <a:rPr lang="en-US" smtClean="0"/>
              <a:t>10/12/15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6B74F-0857-1548-BA33-252AAC0E51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6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35425"/>
            <a:ext cx="7772400" cy="1470025"/>
          </a:xfrm>
          <a:solidFill>
            <a:schemeClr val="accent4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Cuando</a:t>
            </a:r>
            <a:r>
              <a:rPr lang="en-US" dirty="0" smtClean="0"/>
              <a:t> era </a:t>
            </a:r>
            <a:r>
              <a:rPr lang="en-US" dirty="0" err="1" smtClean="0"/>
              <a:t>niñ</a:t>
            </a:r>
            <a:r>
              <a:rPr lang="en-US" dirty="0" smtClean="0"/>
              <a:t>@...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12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Compartías</a:t>
            </a:r>
            <a:r>
              <a:rPr lang="en-US" dirty="0" smtClean="0"/>
              <a:t> </a:t>
            </a:r>
            <a:r>
              <a:rPr lang="en-US" dirty="0" err="1" smtClean="0"/>
              <a:t>tus</a:t>
            </a:r>
            <a:r>
              <a:rPr lang="en-US" dirty="0" smtClean="0"/>
              <a:t> </a:t>
            </a:r>
            <a:r>
              <a:rPr lang="en-US" dirty="0" err="1" smtClean="0"/>
              <a:t>juguetes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4781" b="47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126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Comías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galletas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753" b="8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08677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Tenías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 de los </a:t>
            </a:r>
            <a:r>
              <a:rPr lang="en-US" dirty="0" err="1" smtClean="0"/>
              <a:t>monstruos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11647" b="116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91470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Llorabas</a:t>
            </a:r>
            <a:r>
              <a:rPr lang="en-US" dirty="0" smtClean="0"/>
              <a:t> mucho?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2913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Gritabas</a:t>
            </a:r>
            <a:r>
              <a:rPr lang="en-US" dirty="0" smtClean="0"/>
              <a:t> mucho?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56727" r="-567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332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35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457200" y="274638"/>
            <a:ext cx="8229600" cy="5851525"/>
          </a:xfrm>
        </p:spPr>
      </p:pic>
    </p:spTree>
    <p:extLst>
      <p:ext uri="{BB962C8B-B14F-4D97-AF65-F5344CB8AC3E}">
        <p14:creationId xmlns:p14="http://schemas.microsoft.com/office/powerpoint/2010/main" val="303072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chupabas</a:t>
            </a:r>
            <a:r>
              <a:rPr lang="en-US" dirty="0" smtClean="0"/>
              <a:t> los </a:t>
            </a:r>
            <a:r>
              <a:rPr lang="en-US" dirty="0" err="1" smtClean="0"/>
              <a:t>dedos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285" b="6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4450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enrollabas</a:t>
            </a:r>
            <a:r>
              <a:rPr lang="en-US" dirty="0" smtClean="0"/>
              <a:t> el </a:t>
            </a:r>
            <a:r>
              <a:rPr lang="en-US" dirty="0" err="1" smtClean="0"/>
              <a:t>pelo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285" b="6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9499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metías</a:t>
            </a:r>
            <a:r>
              <a:rPr lang="en-US" dirty="0" smtClean="0"/>
              <a:t> el </a:t>
            </a:r>
            <a:r>
              <a:rPr lang="en-US" dirty="0" err="1" smtClean="0"/>
              <a:t>dedo</a:t>
            </a:r>
            <a:r>
              <a:rPr lang="en-US" dirty="0" smtClean="0"/>
              <a:t> en la </a:t>
            </a:r>
            <a:r>
              <a:rPr lang="en-US" dirty="0" err="1" smtClean="0"/>
              <a:t>nariz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285" b="6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3241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mordías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uñas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285" b="6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3661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Tenías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de </a:t>
            </a:r>
            <a:r>
              <a:rPr lang="en-US" dirty="0" err="1" smtClean="0"/>
              <a:t>comportamiento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54" b="4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4371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Usabas</a:t>
            </a:r>
            <a:r>
              <a:rPr lang="en-US" dirty="0" smtClean="0"/>
              <a:t> un </a:t>
            </a:r>
            <a:r>
              <a:rPr lang="en-US" dirty="0" err="1" smtClean="0"/>
              <a:t>chupete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6285" b="62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51727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Tenías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 de la </a:t>
            </a:r>
            <a:r>
              <a:rPr lang="en-US" dirty="0" err="1" smtClean="0"/>
              <a:t>oscuridad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060" b="10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95991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77</Words>
  <Application>Microsoft Macintosh PowerPoint</Application>
  <PresentationFormat>On-screen Show (4:3)</PresentationFormat>
  <Paragraphs>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Cuando era niñ@...</vt:lpstr>
      <vt:lpstr>PowerPoint Presentation</vt:lpstr>
      <vt:lpstr>¿Te chupabas los dedos?</vt:lpstr>
      <vt:lpstr>¿Te enrollabas el pelo?</vt:lpstr>
      <vt:lpstr>¿Te metías el dedo en la nariz?</vt:lpstr>
      <vt:lpstr>¿Te mordías las uñas?</vt:lpstr>
      <vt:lpstr>¿Tenías problemas de comportamiento?</vt:lpstr>
      <vt:lpstr>¿Usabas un chupete?</vt:lpstr>
      <vt:lpstr>¿Tenías miedo de la oscuridad?</vt:lpstr>
      <vt:lpstr>¿Compartías tus juguetes?</vt:lpstr>
      <vt:lpstr>¿Comías las galletas?</vt:lpstr>
      <vt:lpstr>¿Tenías miedo de los monstruos?</vt:lpstr>
      <vt:lpstr>¿Llorabas mucho?</vt:lpstr>
      <vt:lpstr>¿Gritabas mucho?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Cuando era niñ@...</dc:title>
  <dc:creator>Abigail Theberge</dc:creator>
  <cp:lastModifiedBy>Abigail Theberge</cp:lastModifiedBy>
  <cp:revision>9</cp:revision>
  <dcterms:created xsi:type="dcterms:W3CDTF">2015-10-08T12:23:20Z</dcterms:created>
  <dcterms:modified xsi:type="dcterms:W3CDTF">2015-10-12T14:27:09Z</dcterms:modified>
</cp:coreProperties>
</file>