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82A3-CD92-6A4A-A28F-747D6CD6B613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1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82A3-CD92-6A4A-A28F-747D6CD6B613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0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82A3-CD92-6A4A-A28F-747D6CD6B613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1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82A3-CD92-6A4A-A28F-747D6CD6B613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82A3-CD92-6A4A-A28F-747D6CD6B613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2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82A3-CD92-6A4A-A28F-747D6CD6B613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0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82A3-CD92-6A4A-A28F-747D6CD6B613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82A3-CD92-6A4A-A28F-747D6CD6B613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82A3-CD92-6A4A-A28F-747D6CD6B613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5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82A3-CD92-6A4A-A28F-747D6CD6B613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1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82A3-CD92-6A4A-A28F-747D6CD6B613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7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582A3-CD92-6A4A-A28F-747D6CD6B613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4C87E-F3BD-6B48-85E3-0B383825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3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¿</a:t>
            </a:r>
            <a:r>
              <a:rPr lang="en-US" sz="8000" dirty="0" err="1" smtClean="0"/>
              <a:t>Subjuntivo</a:t>
            </a:r>
            <a:r>
              <a:rPr lang="en-US" sz="8000" dirty="0" smtClean="0"/>
              <a:t> o no?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55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No </a:t>
            </a:r>
            <a:r>
              <a:rPr lang="en-US" sz="8800" dirty="0" err="1" smtClean="0"/>
              <a:t>estar</a:t>
            </a:r>
            <a:r>
              <a:rPr lang="en-US" sz="8800" dirty="0" smtClean="0"/>
              <a:t> </a:t>
            </a:r>
            <a:r>
              <a:rPr lang="en-US" sz="8800" dirty="0" err="1" smtClean="0"/>
              <a:t>seguro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44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No </a:t>
            </a:r>
            <a:r>
              <a:rPr lang="en-US" sz="9600" dirty="0" err="1" smtClean="0"/>
              <a:t>es</a:t>
            </a:r>
            <a:r>
              <a:rPr lang="en-US" sz="9600" dirty="0" smtClean="0"/>
              <a:t> </a:t>
            </a:r>
            <a:r>
              <a:rPr lang="en-US" sz="9600" dirty="0" err="1" smtClean="0"/>
              <a:t>verdad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93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/>
              <a:t>Es</a:t>
            </a:r>
            <a:r>
              <a:rPr lang="en-US" sz="9600" dirty="0" smtClean="0"/>
              <a:t> </a:t>
            </a:r>
            <a:r>
              <a:rPr lang="en-US" sz="9600" dirty="0" err="1" smtClean="0"/>
              <a:t>cierto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31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No </a:t>
            </a:r>
            <a:r>
              <a:rPr lang="en-US" sz="11500" dirty="0" err="1" smtClean="0"/>
              <a:t>pensar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75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/>
              <a:t>Dudar</a:t>
            </a:r>
            <a:endParaRPr lang="en-US" sz="1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85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No </a:t>
            </a:r>
            <a:r>
              <a:rPr lang="en-US" sz="9600" dirty="0" err="1" smtClean="0"/>
              <a:t>es</a:t>
            </a:r>
            <a:r>
              <a:rPr lang="en-US" sz="9600" dirty="0" smtClean="0"/>
              <a:t> </a:t>
            </a:r>
            <a:r>
              <a:rPr lang="en-US" sz="9600" dirty="0" err="1" smtClean="0"/>
              <a:t>verdad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3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No </a:t>
            </a:r>
            <a:r>
              <a:rPr lang="en-US" sz="9600" dirty="0" err="1" smtClean="0"/>
              <a:t>es</a:t>
            </a:r>
            <a:r>
              <a:rPr lang="en-US" sz="9600" dirty="0" smtClean="0"/>
              <a:t> </a:t>
            </a:r>
            <a:r>
              <a:rPr lang="en-US" sz="9600" dirty="0" err="1" smtClean="0"/>
              <a:t>evidente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7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err="1" smtClean="0"/>
              <a:t>Estar</a:t>
            </a:r>
            <a:r>
              <a:rPr lang="en-US" sz="11500" dirty="0" smtClean="0"/>
              <a:t> </a:t>
            </a:r>
            <a:r>
              <a:rPr lang="en-US" sz="11500" dirty="0" err="1" smtClean="0"/>
              <a:t>seguro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99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6600" dirty="0" err="1" smtClean="0"/>
              <a:t>Es</a:t>
            </a:r>
            <a:r>
              <a:rPr lang="en-US" sz="16600" dirty="0" smtClean="0"/>
              <a:t> </a:t>
            </a:r>
            <a:r>
              <a:rPr lang="en-US" sz="16600" dirty="0" err="1" smtClean="0"/>
              <a:t>claro</a:t>
            </a:r>
            <a:endParaRPr lang="en-US" sz="1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05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/>
              <a:t>Es</a:t>
            </a:r>
            <a:r>
              <a:rPr lang="en-US" sz="13800" dirty="0" smtClean="0"/>
              <a:t> </a:t>
            </a:r>
            <a:r>
              <a:rPr lang="en-US" sz="13800" dirty="0" err="1" smtClean="0"/>
              <a:t>dudoso</a:t>
            </a:r>
            <a:endParaRPr lang="en-US" sz="1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32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No </a:t>
            </a:r>
            <a:r>
              <a:rPr lang="en-US" sz="11500" dirty="0" err="1" smtClean="0"/>
              <a:t>es</a:t>
            </a:r>
            <a:r>
              <a:rPr lang="en-US" sz="11500" dirty="0" smtClean="0"/>
              <a:t> </a:t>
            </a:r>
            <a:r>
              <a:rPr lang="en-US" sz="11500" dirty="0" err="1" smtClean="0"/>
              <a:t>obvio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65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6600" dirty="0" err="1" smtClean="0"/>
              <a:t>Creer</a:t>
            </a:r>
            <a:endParaRPr lang="en-US" sz="1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9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6600" dirty="0" err="1" smtClean="0"/>
              <a:t>Pensar</a:t>
            </a:r>
            <a:endParaRPr lang="en-US" sz="1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37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err="1" smtClean="0"/>
              <a:t>Es</a:t>
            </a:r>
            <a:r>
              <a:rPr lang="en-US" sz="11500" dirty="0" smtClean="0"/>
              <a:t> </a:t>
            </a:r>
            <a:r>
              <a:rPr lang="en-US" sz="11500" dirty="0" err="1" smtClean="0"/>
              <a:t>seguro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06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</Words>
  <Application>Microsoft Macintosh PowerPoint</Application>
  <PresentationFormat>On-screen Show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¿Subjuntivo o no?</vt:lpstr>
      <vt:lpstr>No es evidente</vt:lpstr>
      <vt:lpstr>Estar seguro</vt:lpstr>
      <vt:lpstr>Es claro</vt:lpstr>
      <vt:lpstr>Es dudoso</vt:lpstr>
      <vt:lpstr>No es obvio</vt:lpstr>
      <vt:lpstr>Creer</vt:lpstr>
      <vt:lpstr>Pensar</vt:lpstr>
      <vt:lpstr>Es seguro</vt:lpstr>
      <vt:lpstr>No estar seguro</vt:lpstr>
      <vt:lpstr>No es verdad</vt:lpstr>
      <vt:lpstr>Es cierto</vt:lpstr>
      <vt:lpstr>No pensar</vt:lpstr>
      <vt:lpstr>Dudar</vt:lpstr>
      <vt:lpstr>No es verdad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¿Subjuntivo o no?</dc:title>
  <dc:creator>Abigail Theberge</dc:creator>
  <cp:lastModifiedBy>Abigail Theberge</cp:lastModifiedBy>
  <cp:revision>1</cp:revision>
  <dcterms:created xsi:type="dcterms:W3CDTF">2014-11-13T19:20:24Z</dcterms:created>
  <dcterms:modified xsi:type="dcterms:W3CDTF">2014-11-13T19:27:13Z</dcterms:modified>
</cp:coreProperties>
</file>