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80" r:id="rId11"/>
    <p:sldId id="281" r:id="rId12"/>
    <p:sldId id="282" r:id="rId13"/>
    <p:sldId id="285" r:id="rId14"/>
    <p:sldId id="286" r:id="rId15"/>
    <p:sldId id="283" r:id="rId16"/>
    <p:sldId id="284" r:id="rId17"/>
    <p:sldId id="287" r:id="rId18"/>
    <p:sldId id="288" r:id="rId19"/>
    <p:sldId id="289" r:id="rId20"/>
    <p:sldId id="290" r:id="rId21"/>
    <p:sldId id="291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D304B-1F75-BE4B-94B2-2D9F51F8E8D8}" type="datetimeFigureOut">
              <a:rPr lang="en-US" smtClean="0"/>
              <a:t>9/29/15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E682B-6608-7741-8723-97DFBA376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682B-6608-7741-8723-97DFBA376F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09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682B-6608-7741-8723-97DFBA376F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7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682B-6608-7741-8723-97DFBA376F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2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4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9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9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2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7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8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0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9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A238-EDC1-4E4F-9475-00B5418BC886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4A95F-FB37-574F-87E7-3B2DF14E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tx2"/>
                </a:solidFill>
              </a:rPr>
              <a:t>El Gran Hotel </a:t>
            </a:r>
            <a:endParaRPr lang="en-US" sz="88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/>
              <a:t>Episodio</a:t>
            </a:r>
            <a:r>
              <a:rPr lang="en-US" sz="5400" dirty="0" smtClean="0"/>
              <a:t> 1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4380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10.25.5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47" b="-8947"/>
          <a:stretch>
            <a:fillRect/>
          </a:stretch>
        </p:blipFill>
        <p:spPr>
          <a:xfrm>
            <a:off x="457200" y="274638"/>
            <a:ext cx="8229600" cy="6107007"/>
          </a:xfrm>
        </p:spPr>
      </p:pic>
    </p:spTree>
    <p:extLst>
      <p:ext uri="{BB962C8B-B14F-4D97-AF65-F5344CB8AC3E}">
        <p14:creationId xmlns:p14="http://schemas.microsoft.com/office/powerpoint/2010/main" val="3904656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10.26.5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 b="7473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409919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10.28.13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b="3413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1758937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10.37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37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1995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7.59.4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b="1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848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10.31.24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 b="7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453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8.06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r="3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551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8.08.0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r="6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5493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8.10.0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2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7414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8.11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53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900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 descr="Screen Shot 2015-08-16 at 4.54.12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r="23271"/>
          <a:stretch>
            <a:fillRect/>
          </a:stretch>
        </p:blipFill>
        <p:spPr>
          <a:xfrm>
            <a:off x="0" y="320357"/>
            <a:ext cx="4495800" cy="6262475"/>
          </a:xfrm>
        </p:spPr>
      </p:pic>
      <p:pic>
        <p:nvPicPr>
          <p:cNvPr id="6" name="Content Placeholder 5" descr="Screen Shot 2015-08-16 at 4.54.32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2" r="23352"/>
          <a:stretch>
            <a:fillRect/>
          </a:stretch>
        </p:blipFill>
        <p:spPr>
          <a:xfrm>
            <a:off x="4648200" y="274638"/>
            <a:ext cx="4495800" cy="6308195"/>
          </a:xfrm>
        </p:spPr>
      </p:pic>
    </p:spTree>
    <p:extLst>
      <p:ext uri="{BB962C8B-B14F-4D97-AF65-F5344CB8AC3E}">
        <p14:creationId xmlns:p14="http://schemas.microsoft.com/office/powerpoint/2010/main" val="3492006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5-09-29 at 8.13.0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58" r="-16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3559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9-29 at 8.14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5" r="-9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0876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36.39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00" b="-29100"/>
          <a:stretch>
            <a:fillRect/>
          </a:stretch>
        </p:blipFill>
        <p:spPr>
          <a:xfrm>
            <a:off x="457200" y="0"/>
            <a:ext cx="4038600" cy="738157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8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38.33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r="19145"/>
          <a:stretch>
            <a:fillRect/>
          </a:stretch>
        </p:blipFill>
        <p:spPr>
          <a:xfrm>
            <a:off x="457200" y="686658"/>
            <a:ext cx="4038600" cy="5439505"/>
          </a:xfrm>
        </p:spPr>
      </p:pic>
      <p:pic>
        <p:nvPicPr>
          <p:cNvPr id="6" name="Content Placeholder 5" descr="Screen Shot 2015-08-16 at 5.38.5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r="9426"/>
          <a:stretch>
            <a:fillRect/>
          </a:stretch>
        </p:blipFill>
        <p:spPr>
          <a:xfrm>
            <a:off x="4648200" y="686658"/>
            <a:ext cx="4038600" cy="5439505"/>
          </a:xfrm>
        </p:spPr>
      </p:pic>
    </p:spTree>
    <p:extLst>
      <p:ext uri="{BB962C8B-B14F-4D97-AF65-F5344CB8AC3E}">
        <p14:creationId xmlns:p14="http://schemas.microsoft.com/office/powerpoint/2010/main" val="3859340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42.45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r="15038"/>
          <a:stretch>
            <a:fillRect/>
          </a:stretch>
        </p:blipFill>
        <p:spPr>
          <a:xfrm>
            <a:off x="457200" y="514994"/>
            <a:ext cx="4038600" cy="5611169"/>
          </a:xfrm>
        </p:spPr>
      </p:pic>
      <p:pic>
        <p:nvPicPr>
          <p:cNvPr id="6" name="Content Placeholder 5" descr="Screen Shot 2015-08-16 at 5.43.15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590" b="-30590"/>
          <a:stretch>
            <a:fillRect/>
          </a:stretch>
        </p:blipFill>
        <p:spPr>
          <a:xfrm>
            <a:off x="4661568" y="-387684"/>
            <a:ext cx="4038600" cy="7833895"/>
          </a:xfrm>
        </p:spPr>
      </p:pic>
    </p:spTree>
    <p:extLst>
      <p:ext uri="{BB962C8B-B14F-4D97-AF65-F5344CB8AC3E}">
        <p14:creationId xmlns:p14="http://schemas.microsoft.com/office/powerpoint/2010/main" val="60628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46.27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149" b="-27149"/>
          <a:stretch>
            <a:fillRect/>
          </a:stretch>
        </p:blipFill>
        <p:spPr>
          <a:xfrm>
            <a:off x="470568" y="-427790"/>
            <a:ext cx="4038600" cy="7620000"/>
          </a:xfrm>
        </p:spPr>
      </p:pic>
      <p:pic>
        <p:nvPicPr>
          <p:cNvPr id="6" name="Content Placeholder 5" descr="Screen Shot 2015-08-16 at 5.46.39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r="16222"/>
          <a:stretch>
            <a:fillRect/>
          </a:stretch>
        </p:blipFill>
        <p:spPr>
          <a:xfrm>
            <a:off x="4648200" y="274638"/>
            <a:ext cx="4038600" cy="5851525"/>
          </a:xfrm>
        </p:spPr>
      </p:pic>
    </p:spTree>
    <p:extLst>
      <p:ext uri="{BB962C8B-B14F-4D97-AF65-F5344CB8AC3E}">
        <p14:creationId xmlns:p14="http://schemas.microsoft.com/office/powerpoint/2010/main" val="3071230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48.29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6847"/>
          <a:stretch>
            <a:fillRect/>
          </a:stretch>
        </p:blipFill>
        <p:spPr>
          <a:xfrm>
            <a:off x="457200" y="274638"/>
            <a:ext cx="4038600" cy="5851525"/>
          </a:xfrm>
        </p:spPr>
      </p:pic>
      <p:pic>
        <p:nvPicPr>
          <p:cNvPr id="6" name="Content Placeholder 5" descr="Screen Shot 2015-08-16 at 5.48.41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r="5142"/>
          <a:stretch>
            <a:fillRect/>
          </a:stretch>
        </p:blipFill>
        <p:spPr>
          <a:xfrm>
            <a:off x="4648200" y="274638"/>
            <a:ext cx="4038600" cy="5851525"/>
          </a:xfrm>
        </p:spPr>
      </p:pic>
    </p:spTree>
    <p:extLst>
      <p:ext uri="{BB962C8B-B14F-4D97-AF65-F5344CB8AC3E}">
        <p14:creationId xmlns:p14="http://schemas.microsoft.com/office/powerpoint/2010/main" val="2255904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50.06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65" b="-25265"/>
          <a:stretch>
            <a:fillRect/>
          </a:stretch>
        </p:blipFill>
        <p:spPr>
          <a:xfrm>
            <a:off x="457200" y="274638"/>
            <a:ext cx="4038600" cy="6583362"/>
          </a:xfrm>
        </p:spPr>
      </p:pic>
      <p:pic>
        <p:nvPicPr>
          <p:cNvPr id="6" name="Content Placeholder 5" descr="Screen Shot 2015-08-16 at 5.50.33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66" b="-21966"/>
          <a:stretch>
            <a:fillRect/>
          </a:stretch>
        </p:blipFill>
        <p:spPr>
          <a:xfrm>
            <a:off x="4648200" y="514994"/>
            <a:ext cx="4038600" cy="6343006"/>
          </a:xfrm>
        </p:spPr>
      </p:pic>
    </p:spTree>
    <p:extLst>
      <p:ext uri="{BB962C8B-B14F-4D97-AF65-F5344CB8AC3E}">
        <p14:creationId xmlns:p14="http://schemas.microsoft.com/office/powerpoint/2010/main" val="253649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53.21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589" b="-20589"/>
          <a:stretch>
            <a:fillRect/>
          </a:stretch>
        </p:blipFill>
        <p:spPr>
          <a:xfrm>
            <a:off x="457200" y="-308996"/>
            <a:ext cx="4038600" cy="6900916"/>
          </a:xfrm>
        </p:spPr>
      </p:pic>
      <p:pic>
        <p:nvPicPr>
          <p:cNvPr id="6" name="Content Placeholder 5" descr="Screen Shot 2015-08-16 at 5.54.29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9" b="-9769"/>
          <a:stretch>
            <a:fillRect/>
          </a:stretch>
        </p:blipFill>
        <p:spPr>
          <a:xfrm>
            <a:off x="4648200" y="0"/>
            <a:ext cx="4038600" cy="6126163"/>
          </a:xfrm>
        </p:spPr>
      </p:pic>
    </p:spTree>
    <p:extLst>
      <p:ext uri="{BB962C8B-B14F-4D97-AF65-F5344CB8AC3E}">
        <p14:creationId xmlns:p14="http://schemas.microsoft.com/office/powerpoint/2010/main" val="1796524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58.34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25" b="-25225"/>
          <a:stretch>
            <a:fillRect/>
          </a:stretch>
        </p:blipFill>
        <p:spPr>
          <a:xfrm>
            <a:off x="457200" y="274638"/>
            <a:ext cx="4038600" cy="6583362"/>
          </a:xfrm>
        </p:spPr>
      </p:pic>
      <p:pic>
        <p:nvPicPr>
          <p:cNvPr id="6" name="Content Placeholder 5" descr="Screen Shot 2015-08-16 at 5.59.00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r="13400"/>
          <a:stretch>
            <a:fillRect/>
          </a:stretch>
        </p:blipFill>
        <p:spPr>
          <a:xfrm>
            <a:off x="4648200" y="617992"/>
            <a:ext cx="4038600" cy="5508171"/>
          </a:xfrm>
        </p:spPr>
      </p:pic>
    </p:spTree>
    <p:extLst>
      <p:ext uri="{BB962C8B-B14F-4D97-AF65-F5344CB8AC3E}">
        <p14:creationId xmlns:p14="http://schemas.microsoft.com/office/powerpoint/2010/main" val="318070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8-16 at 5.05.1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599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5065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6.01.06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96" b="-11596"/>
          <a:stretch>
            <a:fillRect/>
          </a:stretch>
        </p:blipFill>
        <p:spPr>
          <a:xfrm>
            <a:off x="457200" y="0"/>
            <a:ext cx="4038600" cy="6488921"/>
          </a:xfrm>
        </p:spPr>
      </p:pic>
      <p:pic>
        <p:nvPicPr>
          <p:cNvPr id="6" name="Content Placeholder 5" descr="Screen Shot 2015-08-16 at 6.02.05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619" b="-18619"/>
          <a:stretch>
            <a:fillRect/>
          </a:stretch>
        </p:blipFill>
        <p:spPr>
          <a:xfrm>
            <a:off x="4648200" y="-377662"/>
            <a:ext cx="4038600" cy="7235662"/>
          </a:xfrm>
        </p:spPr>
      </p:pic>
    </p:spTree>
    <p:extLst>
      <p:ext uri="{BB962C8B-B14F-4D97-AF65-F5344CB8AC3E}">
        <p14:creationId xmlns:p14="http://schemas.microsoft.com/office/powerpoint/2010/main" val="3908821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6.07.41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r="3817"/>
          <a:stretch>
            <a:fillRect/>
          </a:stretch>
        </p:blipFill>
        <p:spPr>
          <a:xfrm>
            <a:off x="457200" y="274638"/>
            <a:ext cx="4038600" cy="5851525"/>
          </a:xfrm>
        </p:spPr>
      </p:pic>
      <p:pic>
        <p:nvPicPr>
          <p:cNvPr id="6" name="Content Placeholder 5" descr="Screen Shot 2015-08-16 at 6.07.5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85" b="-12685"/>
          <a:stretch>
            <a:fillRect/>
          </a:stretch>
        </p:blipFill>
        <p:spPr>
          <a:xfrm>
            <a:off x="4648200" y="0"/>
            <a:ext cx="4038600" cy="6858000"/>
          </a:xfrm>
        </p:spPr>
      </p:pic>
    </p:spTree>
    <p:extLst>
      <p:ext uri="{BB962C8B-B14F-4D97-AF65-F5344CB8AC3E}">
        <p14:creationId xmlns:p14="http://schemas.microsoft.com/office/powerpoint/2010/main" val="2595114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6.09.07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70" b="-13670"/>
          <a:stretch>
            <a:fillRect/>
          </a:stretch>
        </p:blipFill>
        <p:spPr>
          <a:xfrm>
            <a:off x="457200" y="274638"/>
            <a:ext cx="4038600" cy="5851525"/>
          </a:xfrm>
        </p:spPr>
      </p:pic>
      <p:pic>
        <p:nvPicPr>
          <p:cNvPr id="6" name="Content Placeholder 5" descr="Screen Shot 2015-08-16 at 6.09.21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44" b="-14444"/>
          <a:stretch>
            <a:fillRect/>
          </a:stretch>
        </p:blipFill>
        <p:spPr>
          <a:xfrm>
            <a:off x="4648200" y="274638"/>
            <a:ext cx="4038600" cy="5851525"/>
          </a:xfrm>
        </p:spPr>
      </p:pic>
    </p:spTree>
    <p:extLst>
      <p:ext uri="{BB962C8B-B14F-4D97-AF65-F5344CB8AC3E}">
        <p14:creationId xmlns:p14="http://schemas.microsoft.com/office/powerpoint/2010/main" val="2245874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6.10.23 P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19" b="-28119"/>
          <a:stretch>
            <a:fillRect/>
          </a:stretch>
        </p:blipFill>
        <p:spPr>
          <a:xfrm>
            <a:off x="457200" y="652326"/>
            <a:ext cx="4038600" cy="6205674"/>
          </a:xfrm>
        </p:spPr>
      </p:pic>
      <p:pic>
        <p:nvPicPr>
          <p:cNvPr id="6" name="Content Placeholder 5" descr="Screen Shot 2015-08-16 at 6.10.41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11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8710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6.12.35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7" b="-4917"/>
          <a:stretch>
            <a:fillRect/>
          </a:stretch>
        </p:blipFill>
        <p:spPr>
          <a:xfrm>
            <a:off x="457200" y="549328"/>
            <a:ext cx="4038600" cy="5576836"/>
          </a:xfrm>
        </p:spPr>
      </p:pic>
      <p:pic>
        <p:nvPicPr>
          <p:cNvPr id="6" name="Content Placeholder 5" descr="Screen Shot 2015-08-16 at 6.13.25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85" b="-19685"/>
          <a:stretch>
            <a:fillRect/>
          </a:stretch>
        </p:blipFill>
        <p:spPr>
          <a:xfrm>
            <a:off x="4648200" y="274638"/>
            <a:ext cx="4038600" cy="6583362"/>
          </a:xfrm>
        </p:spPr>
      </p:pic>
    </p:spTree>
    <p:extLst>
      <p:ext uri="{BB962C8B-B14F-4D97-AF65-F5344CB8AC3E}">
        <p14:creationId xmlns:p14="http://schemas.microsoft.com/office/powerpoint/2010/main" val="3019435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6.16.56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88" b="-31288"/>
          <a:stretch>
            <a:fillRect/>
          </a:stretch>
        </p:blipFill>
        <p:spPr>
          <a:xfrm>
            <a:off x="457200" y="0"/>
            <a:ext cx="4038600" cy="6858000"/>
          </a:xfrm>
        </p:spPr>
      </p:pic>
      <p:pic>
        <p:nvPicPr>
          <p:cNvPr id="6" name="Content Placeholder 5" descr="Screen Shot 2015-08-16 at 6.17.42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12" b="-9412"/>
          <a:stretch>
            <a:fillRect/>
          </a:stretch>
        </p:blipFill>
        <p:spPr>
          <a:xfrm>
            <a:off x="4648200" y="274638"/>
            <a:ext cx="4038600" cy="5851525"/>
          </a:xfrm>
        </p:spPr>
      </p:pic>
    </p:spTree>
    <p:extLst>
      <p:ext uri="{BB962C8B-B14F-4D97-AF65-F5344CB8AC3E}">
        <p14:creationId xmlns:p14="http://schemas.microsoft.com/office/powerpoint/2010/main" val="242788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8-16 at 5.09.2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7105"/>
          <a:stretch>
            <a:fillRect/>
          </a:stretch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244596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8-16 at 5.09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r="751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8721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5-08-16 at 5.13.22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07" b="-28507"/>
          <a:stretch>
            <a:fillRect/>
          </a:stretch>
        </p:blipFill>
        <p:spPr>
          <a:xfrm>
            <a:off x="245533" y="-539750"/>
            <a:ext cx="4038600" cy="7948083"/>
          </a:xfrm>
        </p:spPr>
      </p:pic>
      <p:pic>
        <p:nvPicPr>
          <p:cNvPr id="5" name="Content Placeholder 4" descr="Screen Shot 2015-08-16 at 5.12.44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70" b="-50070"/>
          <a:stretch>
            <a:fillRect/>
          </a:stretch>
        </p:blipFill>
        <p:spPr>
          <a:xfrm>
            <a:off x="4648200" y="-1238250"/>
            <a:ext cx="4038600" cy="8530167"/>
          </a:xfrm>
        </p:spPr>
      </p:pic>
    </p:spTree>
    <p:extLst>
      <p:ext uri="{BB962C8B-B14F-4D97-AF65-F5344CB8AC3E}">
        <p14:creationId xmlns:p14="http://schemas.microsoft.com/office/powerpoint/2010/main" val="279127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5-08-16 at 5.19.02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24" b="-44124"/>
          <a:stretch>
            <a:fillRect/>
          </a:stretch>
        </p:blipFill>
        <p:spPr>
          <a:xfrm>
            <a:off x="457200" y="-952500"/>
            <a:ext cx="4038600" cy="7916333"/>
          </a:xfrm>
        </p:spPr>
      </p:pic>
      <p:pic>
        <p:nvPicPr>
          <p:cNvPr id="5" name="Content Placeholder 4" descr="Screen Shot 2015-08-16 at 5.16.50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3138"/>
          <a:stretch>
            <a:fillRect/>
          </a:stretch>
        </p:blipFill>
        <p:spPr>
          <a:xfrm>
            <a:off x="4648200" y="274638"/>
            <a:ext cx="4038600" cy="5851525"/>
          </a:xfrm>
        </p:spPr>
      </p:pic>
    </p:spTree>
    <p:extLst>
      <p:ext uri="{BB962C8B-B14F-4D97-AF65-F5344CB8AC3E}">
        <p14:creationId xmlns:p14="http://schemas.microsoft.com/office/powerpoint/2010/main" val="133827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8-16 at 5.24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r="1115"/>
          <a:stretch>
            <a:fillRect/>
          </a:stretch>
        </p:blipFill>
        <p:spPr>
          <a:xfrm>
            <a:off x="0" y="274638"/>
            <a:ext cx="9144000" cy="6282949"/>
          </a:xfrm>
        </p:spPr>
      </p:pic>
    </p:spTree>
    <p:extLst>
      <p:ext uri="{BB962C8B-B14F-4D97-AF65-F5344CB8AC3E}">
        <p14:creationId xmlns:p14="http://schemas.microsoft.com/office/powerpoint/2010/main" val="15087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8-16 at 5.29.26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701" b="-40701"/>
          <a:stretch>
            <a:fillRect/>
          </a:stretch>
        </p:blipFill>
        <p:spPr>
          <a:xfrm>
            <a:off x="457200" y="-652324"/>
            <a:ext cx="4038600" cy="7965236"/>
          </a:xfrm>
        </p:spPr>
      </p:pic>
      <p:pic>
        <p:nvPicPr>
          <p:cNvPr id="6" name="Content Placeholder 5" descr="Screen Shot 2015-08-16 at 5.29.57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r="23250"/>
          <a:stretch>
            <a:fillRect/>
          </a:stretch>
        </p:blipFill>
        <p:spPr>
          <a:xfrm>
            <a:off x="4648200" y="1064320"/>
            <a:ext cx="4038600" cy="5061843"/>
          </a:xfrm>
        </p:spPr>
      </p:pic>
    </p:spTree>
    <p:extLst>
      <p:ext uri="{BB962C8B-B14F-4D97-AF65-F5344CB8AC3E}">
        <p14:creationId xmlns:p14="http://schemas.microsoft.com/office/powerpoint/2010/main" val="2254554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6236</TotalTime>
  <Words>8</Words>
  <Application>Microsoft Macintosh PowerPoint</Application>
  <PresentationFormat>On-screen Show (4:3)</PresentationFormat>
  <Paragraphs>5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El Gran Hotel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Gran Hotel </dc:title>
  <dc:creator>Abigail Theberge</dc:creator>
  <cp:lastModifiedBy>Abigail Theberge</cp:lastModifiedBy>
  <cp:revision>16</cp:revision>
  <dcterms:created xsi:type="dcterms:W3CDTF">2015-08-16T20:57:21Z</dcterms:created>
  <dcterms:modified xsi:type="dcterms:W3CDTF">2015-09-30T02:06:24Z</dcterms:modified>
</cp:coreProperties>
</file>