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539C-0D57-1A44-897F-30AD4A5EECC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B41F-42F5-F041-B743-3A167C25D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El </a:t>
            </a:r>
            <a:r>
              <a:rPr lang="en-US" sz="8000" dirty="0" err="1" smtClean="0">
                <a:solidFill>
                  <a:srgbClr val="FF0000"/>
                </a:solidFill>
              </a:rPr>
              <a:t>Futuro</a:t>
            </a:r>
            <a:r>
              <a:rPr lang="en-US" sz="8000" dirty="0" smtClean="0">
                <a:solidFill>
                  <a:srgbClr val="FF0000"/>
                </a:solidFill>
              </a:rPr>
              <a:t> Perfecto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de 5 </a:t>
            </a:r>
            <a:r>
              <a:rPr lang="en-US" dirty="0" err="1" smtClean="0"/>
              <a:t>años</a:t>
            </a:r>
            <a:r>
              <a:rPr lang="en-US" dirty="0" smtClean="0"/>
              <a:t>, </a:t>
            </a:r>
            <a:r>
              <a:rPr lang="en-US" dirty="0" err="1" smtClean="0"/>
              <a:t>habré</a:t>
            </a:r>
            <a:r>
              <a:rPr lang="en-US" dirty="0" smtClean="0"/>
              <a:t> dado a </a:t>
            </a:r>
            <a:r>
              <a:rPr lang="en-US" dirty="0" err="1" smtClean="0"/>
              <a:t>luz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bebé</a:t>
            </a:r>
            <a:r>
              <a:rPr lang="en-US" dirty="0" smtClean="0"/>
              <a:t> (</a:t>
            </a:r>
            <a:r>
              <a:rPr lang="en-US" dirty="0" err="1" smtClean="0"/>
              <a:t>jk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E 3rd Bday 6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34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de 10 </a:t>
            </a:r>
            <a:r>
              <a:rPr lang="en-US" dirty="0" err="1" smtClean="0"/>
              <a:t>años</a:t>
            </a:r>
            <a:r>
              <a:rPr lang="en-US" dirty="0" smtClean="0"/>
              <a:t>, mi </a:t>
            </a:r>
            <a:r>
              <a:rPr lang="en-US" dirty="0" err="1" smtClean="0"/>
              <a:t>familia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habremos</a:t>
            </a:r>
            <a:r>
              <a:rPr lang="en-US" dirty="0" smtClean="0"/>
              <a:t> </a:t>
            </a:r>
            <a:r>
              <a:rPr lang="en-US" dirty="0" err="1" smtClean="0"/>
              <a:t>mudado</a:t>
            </a:r>
            <a:r>
              <a:rPr lang="en-US" dirty="0" smtClean="0"/>
              <a:t> a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IMG_19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80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de 15 </a:t>
            </a:r>
            <a:r>
              <a:rPr lang="en-US" dirty="0" err="1" smtClean="0"/>
              <a:t>años</a:t>
            </a:r>
            <a:r>
              <a:rPr lang="en-US" dirty="0" smtClean="0"/>
              <a:t>, Carter se </a:t>
            </a:r>
            <a:r>
              <a:rPr lang="en-US" dirty="0" err="1" smtClean="0"/>
              <a:t>habrá</a:t>
            </a:r>
            <a:r>
              <a:rPr lang="en-US" dirty="0" smtClean="0"/>
              <a:t> </a:t>
            </a:r>
            <a:r>
              <a:rPr lang="en-US" dirty="0" err="1" smtClean="0"/>
              <a:t>graduado</a:t>
            </a:r>
            <a:r>
              <a:rPr lang="en-US" dirty="0" smtClean="0"/>
              <a:t> de la </a:t>
            </a:r>
            <a:r>
              <a:rPr lang="en-US" dirty="0" err="1" smtClean="0"/>
              <a:t>universidad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IMG_13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2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Dentro de 40 años, los miembros de la familia se habrán disfrutado de muchas experiencias muy buenas.</a:t>
            </a:r>
            <a:endParaRPr lang="es-ES_tradnl" dirty="0"/>
          </a:p>
        </p:txBody>
      </p:sp>
      <p:pic>
        <p:nvPicPr>
          <p:cNvPr id="4" name="Content Placeholder 3" descr="IMG_2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917045" y="2020874"/>
            <a:ext cx="10581292" cy="4837126"/>
          </a:xfrm>
        </p:spPr>
      </p:pic>
    </p:spTree>
    <p:extLst>
      <p:ext uri="{BB962C8B-B14F-4D97-AF65-F5344CB8AC3E}">
        <p14:creationId xmlns:p14="http://schemas.microsoft.com/office/powerpoint/2010/main" val="138375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de 20 </a:t>
            </a:r>
            <a:r>
              <a:rPr lang="en-US" dirty="0" err="1" smtClean="0"/>
              <a:t>años</a:t>
            </a:r>
            <a:r>
              <a:rPr lang="en-US" dirty="0" smtClean="0"/>
              <a:t>, ¿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habrás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th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486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El Futuro Perfecto</vt:lpstr>
      <vt:lpstr>Dentro de 5 años, habré dado a luz a otro bebé (jk)</vt:lpstr>
      <vt:lpstr>Dentro de 10 años, mi familia y yo nos habremos mudado a España.</vt:lpstr>
      <vt:lpstr>Dentro de 15 años, Carter se habrá graduado de la universidad.</vt:lpstr>
      <vt:lpstr>Dentro de 40 años, los miembros de la familia se habrán disfrutado de muchas experiencias muy buenas.</vt:lpstr>
      <vt:lpstr>Dentro de 20 años, ¿que habrás hecho tú?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Theberge</dc:creator>
  <cp:lastModifiedBy>Abigail Theberge</cp:lastModifiedBy>
  <cp:revision>4</cp:revision>
  <dcterms:created xsi:type="dcterms:W3CDTF">2015-05-21T01:57:07Z</dcterms:created>
  <dcterms:modified xsi:type="dcterms:W3CDTF">2015-05-27T10:26:10Z</dcterms:modified>
</cp:coreProperties>
</file>