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6288E-B98F-5842-8DB5-328EDB970729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326C0-D4CC-F44C-BA9E-F38C9E83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326C0-D4CC-F44C-BA9E-F38C9E8386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8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7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5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5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5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6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3495B-B9D7-D747-B419-FD6DBEBDBBCF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F5B0-B464-AE48-A95A-EEDF7D69A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8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y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Actividad</a:t>
            </a:r>
            <a:r>
              <a:rPr lang="en-US" sz="4000" dirty="0" smtClean="0"/>
              <a:t> - </a:t>
            </a:r>
            <a:r>
              <a:rPr lang="en-US" sz="4000" dirty="0" err="1" smtClean="0"/>
              <a:t>Encuentra</a:t>
            </a:r>
            <a:r>
              <a:rPr lang="en-US" sz="4000" dirty="0" smtClean="0"/>
              <a:t> a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pareja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18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Unknown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6" r="1170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Unknown-3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116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848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images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6" r="1170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images-3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116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737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 - </a:t>
            </a:r>
            <a:r>
              <a:rPr lang="en-US" dirty="0" err="1" smtClean="0"/>
              <a:t>Beyonce</a:t>
            </a:r>
            <a:endParaRPr lang="en-US" dirty="0"/>
          </a:p>
        </p:txBody>
      </p:sp>
      <p:pic>
        <p:nvPicPr>
          <p:cNvPr id="7" name="Content Placeholder 6" descr="Unknown-7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r="15979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 - </a:t>
            </a:r>
            <a:r>
              <a:rPr lang="en-US" dirty="0" err="1" smtClean="0"/>
              <a:t>Beyonce</a:t>
            </a:r>
            <a:endParaRPr lang="en-US" dirty="0"/>
          </a:p>
        </p:txBody>
      </p:sp>
      <p:pic>
        <p:nvPicPr>
          <p:cNvPr id="8" name="Content Placeholder 7" descr="Unknown-7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5" r="159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8717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images-4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r="1381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images-4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6" r="137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095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 - Matthew</a:t>
            </a:r>
            <a:endParaRPr lang="en-US" dirty="0"/>
          </a:p>
        </p:txBody>
      </p:sp>
      <p:pic>
        <p:nvPicPr>
          <p:cNvPr id="7" name="Content Placeholder 6" descr="images-5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82" r="-16082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 - Matthew</a:t>
            </a:r>
            <a:endParaRPr lang="en-US" dirty="0"/>
          </a:p>
        </p:txBody>
      </p:sp>
      <p:pic>
        <p:nvPicPr>
          <p:cNvPr id="8" name="Content Placeholder 7" descr="images-5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08" r="-161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8526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Unknown-8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3" r="10303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Unknown-8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7" r="102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778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Ser</a:t>
            </a:r>
            <a:r>
              <a:rPr lang="en-US" dirty="0" smtClean="0"/>
              <a:t> - </a:t>
            </a:r>
            <a:r>
              <a:rPr lang="en-US" dirty="0" err="1" smtClean="0"/>
              <a:t>Se</a:t>
            </a:r>
            <a:r>
              <a:rPr lang="en-US" dirty="0" err="1" smtClean="0"/>
              <a:t>ñora</a:t>
            </a:r>
            <a:endParaRPr lang="en-US" dirty="0"/>
          </a:p>
        </p:txBody>
      </p:sp>
      <p:pic>
        <p:nvPicPr>
          <p:cNvPr id="7" name="Content Placeholder 6" descr="Family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2" r="6192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 - </a:t>
            </a:r>
            <a:r>
              <a:rPr lang="en-US" dirty="0" err="1" smtClean="0"/>
              <a:t>Se</a:t>
            </a:r>
            <a:r>
              <a:rPr lang="en-US" dirty="0" err="1" smtClean="0"/>
              <a:t>ñora</a:t>
            </a:r>
            <a:endParaRPr lang="en-US" dirty="0"/>
          </a:p>
        </p:txBody>
      </p:sp>
      <p:pic>
        <p:nvPicPr>
          <p:cNvPr id="8" name="Content Placeholder 7" descr="Family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4" r="61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4479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images-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27" r="-26827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images-2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57" r="-268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11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Unknown-4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r="15979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Unknown-4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5" r="159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2177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10" name="Content Placeholder 9" descr="Unknown-6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57" r="-26857"/>
          <a:stretch>
            <a:fillRect/>
          </a:stretch>
        </p:blipFill>
        <p:spPr/>
      </p:pic>
      <p:pic>
        <p:nvPicPr>
          <p:cNvPr id="9" name="Content Placeholder 8" descr="Unknown-6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27" r="-268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588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0" b="762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images-1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7" b="76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76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Unknown-5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4" r="12534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Unknown-5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0" r="12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629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54" r="-18254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81" r="-182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75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SER</a:t>
            </a:r>
            <a:endParaRPr lang="en-US" dirty="0"/>
          </a:p>
        </p:txBody>
      </p:sp>
      <p:pic>
        <p:nvPicPr>
          <p:cNvPr id="7" name="Content Placeholder 6" descr="Unknown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7" r="12677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ESTAR</a:t>
            </a:r>
            <a:endParaRPr lang="en-US" dirty="0"/>
          </a:p>
        </p:txBody>
      </p:sp>
      <p:pic>
        <p:nvPicPr>
          <p:cNvPr id="8" name="Content Placeholder 7" descr="Unknown-1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2" r="126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153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</Words>
  <Application>Microsoft Macintosh PowerPoint</Application>
  <PresentationFormat>On-screen Show (4:3)</PresentationFormat>
  <Paragraphs>31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Ser y Estar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Estar</dc:title>
  <dc:creator>Abigail Theberge</dc:creator>
  <cp:lastModifiedBy>Abigail Theberge</cp:lastModifiedBy>
  <cp:revision>2</cp:revision>
  <dcterms:created xsi:type="dcterms:W3CDTF">2015-09-02T16:37:48Z</dcterms:created>
  <dcterms:modified xsi:type="dcterms:W3CDTF">2015-09-02T17:00:10Z</dcterms:modified>
</cp:coreProperties>
</file>