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60" r:id="rId4"/>
    <p:sldId id="261" r:id="rId5"/>
    <p:sldId id="262" r:id="rId6"/>
    <p:sldId id="257" r:id="rId7"/>
    <p:sldId id="263" r:id="rId8"/>
    <p:sldId id="264" r:id="rId9"/>
    <p:sldId id="265" r:id="rId10"/>
    <p:sldId id="266" r:id="rId11"/>
    <p:sldId id="268" r:id="rId12"/>
    <p:sldId id="259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6" d="100"/>
          <a:sy n="46" d="100"/>
        </p:scale>
        <p:origin x="-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B52E5-ABDD-D44F-B206-7B764E395362}" type="datetimeFigureOut">
              <a:rPr lang="en-US" smtClean="0"/>
              <a:t>9/3/14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6CE01-9891-B546-8DEE-57D42895A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6CE01-9891-B546-8DEE-57D42895A7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93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C7F1-FFDC-9C4E-9683-A86890D40AD8}" type="datetimeFigureOut">
              <a:rPr lang="en-US" smtClean="0"/>
              <a:t>9/3/14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30C3-DE94-EF43-8FBA-F79E53B78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34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C7F1-FFDC-9C4E-9683-A86890D40AD8}" type="datetimeFigureOut">
              <a:rPr lang="en-US" smtClean="0"/>
              <a:t>9/3/14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30C3-DE94-EF43-8FBA-F79E53B78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73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C7F1-FFDC-9C4E-9683-A86890D40AD8}" type="datetimeFigureOut">
              <a:rPr lang="en-US" smtClean="0"/>
              <a:t>9/3/14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30C3-DE94-EF43-8FBA-F79E53B78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49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C7F1-FFDC-9C4E-9683-A86890D40AD8}" type="datetimeFigureOut">
              <a:rPr lang="en-US" smtClean="0"/>
              <a:t>9/3/14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30C3-DE94-EF43-8FBA-F79E53B78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22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C7F1-FFDC-9C4E-9683-A86890D40AD8}" type="datetimeFigureOut">
              <a:rPr lang="en-US" smtClean="0"/>
              <a:t>9/3/14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30C3-DE94-EF43-8FBA-F79E53B78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97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C7F1-FFDC-9C4E-9683-A86890D40AD8}" type="datetimeFigureOut">
              <a:rPr lang="en-US" smtClean="0"/>
              <a:t>9/3/14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30C3-DE94-EF43-8FBA-F79E53B78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3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C7F1-FFDC-9C4E-9683-A86890D40AD8}" type="datetimeFigureOut">
              <a:rPr lang="en-US" smtClean="0"/>
              <a:t>9/3/14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30C3-DE94-EF43-8FBA-F79E53B78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70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C7F1-FFDC-9C4E-9683-A86890D40AD8}" type="datetimeFigureOut">
              <a:rPr lang="en-US" smtClean="0"/>
              <a:t>9/3/14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30C3-DE94-EF43-8FBA-F79E53B78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73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C7F1-FFDC-9C4E-9683-A86890D40AD8}" type="datetimeFigureOut">
              <a:rPr lang="en-US" smtClean="0"/>
              <a:t>9/3/14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30C3-DE94-EF43-8FBA-F79E53B78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2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C7F1-FFDC-9C4E-9683-A86890D40AD8}" type="datetimeFigureOut">
              <a:rPr lang="en-US" smtClean="0"/>
              <a:t>9/3/14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30C3-DE94-EF43-8FBA-F79E53B78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21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C7F1-FFDC-9C4E-9683-A86890D40AD8}" type="datetimeFigureOut">
              <a:rPr lang="en-US" smtClean="0"/>
              <a:t>9/3/14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30C3-DE94-EF43-8FBA-F79E53B78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0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6C7F1-FFDC-9C4E-9683-A86890D40AD8}" type="datetimeFigureOut">
              <a:rPr lang="en-US" smtClean="0"/>
              <a:t>9/3/14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130C3-DE94-EF43-8FBA-F79E53B78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4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stjared.com/2014/05/14/justin-bieber-responds-to-attempted-robbery-report/" TargetMode="External"/><Relationship Id="rId4" Type="http://schemas.openxmlformats.org/officeDocument/2006/relationships/hyperlink" Target="http://img2.timeinc.net/people/i/2012/news/120903/taylor-swift-3-300.jpg" TargetMode="External"/><Relationship Id="rId5" Type="http://schemas.openxmlformats.org/officeDocument/2006/relationships/hyperlink" Target="http://700startup.com/wp-content/uploads/2013/06/Que-no-escribir-en-su-Curriculum-Vitae.png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ssentialscafe.com/forums/t/18185.aspx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akeup411.com/411_product_images/5105_KristenStewart_BD2_800px.jpg" TargetMode="External"/><Relationship Id="rId3" Type="http://schemas.openxmlformats.org/officeDocument/2006/relationships/hyperlink" Target="http://images.fineartamerica.com/images-medium-large/dog-playing-chess-justin-paget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727"/>
            <a:ext cx="7772400" cy="1546242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latin typeface="Arial Black"/>
                <a:cs typeface="Arial Black"/>
              </a:rPr>
              <a:t>¡Se </a:t>
            </a:r>
            <a:r>
              <a:rPr lang="en-US" sz="5400" dirty="0" err="1" smtClean="0">
                <a:latin typeface="Arial Black"/>
                <a:cs typeface="Arial Black"/>
              </a:rPr>
              <a:t>venden</a:t>
            </a:r>
            <a:r>
              <a:rPr lang="en-US" sz="5400" dirty="0" smtClean="0">
                <a:latin typeface="Arial Black"/>
                <a:cs typeface="Arial Black"/>
              </a:rPr>
              <a:t> </a:t>
            </a:r>
            <a:r>
              <a:rPr lang="en-US" sz="5400" dirty="0" smtClean="0">
                <a:latin typeface="Arial Black"/>
                <a:cs typeface="Arial Black"/>
              </a:rPr>
              <a:t>amigos </a:t>
            </a:r>
            <a:r>
              <a:rPr lang="en-US" sz="5400" dirty="0" err="1" smtClean="0">
                <a:latin typeface="Arial Black"/>
                <a:cs typeface="Arial Black"/>
              </a:rPr>
              <a:t>aqu</a:t>
            </a:r>
            <a:r>
              <a:rPr lang="en-US" sz="5400" dirty="0" err="1" smtClean="0">
                <a:latin typeface="Arial Black"/>
                <a:cs typeface="Arial Black"/>
              </a:rPr>
              <a:t>í</a:t>
            </a:r>
            <a:r>
              <a:rPr lang="en-US" sz="5400" smtClean="0">
                <a:latin typeface="Arial Black"/>
                <a:cs typeface="Arial Black"/>
              </a:rPr>
              <a:t>!</a:t>
            </a:r>
            <a:endParaRPr lang="en-US" sz="5400" dirty="0">
              <a:latin typeface="Arial Black"/>
              <a:cs typeface="Arial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02197"/>
            <a:ext cx="6400800" cy="434105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rbrb_27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54" y="2402198"/>
            <a:ext cx="3764102" cy="434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04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7793" r="7793"/>
          <a:stretch>
            <a:fillRect/>
          </a:stretch>
        </p:blipFill>
        <p:spPr>
          <a:xfrm>
            <a:off x="5576888" y="273050"/>
            <a:ext cx="3109912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5576114" cy="6858000"/>
          </a:xfrm>
        </p:spPr>
        <p:txBody>
          <a:bodyPr>
            <a:normAutofit fontScale="92500"/>
          </a:bodyPr>
          <a:lstStyle/>
          <a:p>
            <a:r>
              <a:rPr lang="es-ES_tradnl" sz="3600" b="1" dirty="0"/>
              <a:t>Empezó a buscar de nuevo. Vio  a “Kristen Stewart.”  </a:t>
            </a:r>
            <a:r>
              <a:rPr lang="es-ES_tradnl" sz="3600" b="1" dirty="0" smtClean="0"/>
              <a:t>Él </a:t>
            </a:r>
            <a:r>
              <a:rPr lang="es-ES_tradnl" sz="3600" b="1" dirty="0"/>
              <a:t>pensaba </a:t>
            </a:r>
            <a:r>
              <a:rPr lang="es-ES_tradnl" sz="3600" b="1" dirty="0" smtClean="0"/>
              <a:t>que ella era </a:t>
            </a:r>
            <a:r>
              <a:rPr lang="es-ES_tradnl" sz="3600" b="1" dirty="0"/>
              <a:t>una persona indiferente, solitaria y </a:t>
            </a:r>
            <a:r>
              <a:rPr lang="es-ES_tradnl" sz="3600" b="1" dirty="0" smtClean="0"/>
              <a:t>analítica</a:t>
            </a:r>
            <a:r>
              <a:rPr lang="es-ES_tradnl" sz="3600" b="1" dirty="0"/>
              <a:t> </a:t>
            </a:r>
            <a:r>
              <a:rPr lang="es-ES_tradnl" sz="3600" b="1" dirty="0" smtClean="0"/>
              <a:t>y que podría ser “una buena amiga.”  </a:t>
            </a:r>
            <a:r>
              <a:rPr lang="es-ES_tradnl" sz="3600" b="1" dirty="0"/>
              <a:t>D</a:t>
            </a:r>
            <a:r>
              <a:rPr lang="es-ES_tradnl" sz="3600" b="1" dirty="0" smtClean="0"/>
              <a:t>e </a:t>
            </a:r>
            <a:r>
              <a:rPr lang="es-ES_tradnl" sz="3600" b="1" dirty="0"/>
              <a:t>repente Kristen empezó a </a:t>
            </a:r>
            <a:r>
              <a:rPr lang="es-ES_tradnl" sz="3600" b="1" dirty="0" smtClean="0"/>
              <a:t>gritar: </a:t>
            </a:r>
            <a:r>
              <a:rPr lang="es-ES_tradnl" sz="3600" b="1" dirty="0"/>
              <a:t>“Por qué me miras, debes </a:t>
            </a:r>
            <a:r>
              <a:rPr lang="es-ES_tradnl" sz="3600" b="1" dirty="0" smtClean="0"/>
              <a:t>sacarme </a:t>
            </a:r>
            <a:r>
              <a:rPr lang="es-ES_tradnl" sz="3600" b="1" dirty="0"/>
              <a:t>una foto  porque </a:t>
            </a:r>
            <a:r>
              <a:rPr lang="es-ES_tradnl" sz="3600" b="1" dirty="0" smtClean="0"/>
              <a:t>durará </a:t>
            </a:r>
            <a:r>
              <a:rPr lang="es-ES_tradnl" sz="3600" b="1" dirty="0"/>
              <a:t>más tiempo.” El chico </a:t>
            </a:r>
            <a:r>
              <a:rPr lang="es-ES_tradnl" sz="3600" b="1" dirty="0" smtClean="0"/>
              <a:t>entonces decidió </a:t>
            </a:r>
            <a:r>
              <a:rPr lang="es-ES_tradnl" sz="3600" b="1" dirty="0"/>
              <a:t>que Kristen era una persona intolerante y no sería una buena amiga.</a:t>
            </a:r>
            <a:endParaRPr lang="en-US" sz="36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57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2489" r="2489"/>
          <a:stretch>
            <a:fillRect/>
          </a:stretch>
        </p:blipFill>
        <p:spPr>
          <a:xfrm>
            <a:off x="4941888" y="273050"/>
            <a:ext cx="3744912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73050"/>
            <a:ext cx="4484010" cy="6353704"/>
          </a:xfrm>
        </p:spPr>
        <p:txBody>
          <a:bodyPr>
            <a:normAutofit lnSpcReduction="10000"/>
          </a:bodyPr>
          <a:lstStyle/>
          <a:p>
            <a:r>
              <a:rPr lang="es-ES_tradnl" sz="4000" b="1" dirty="0"/>
              <a:t>(</a:t>
            </a:r>
            <a:r>
              <a:rPr lang="es-ES_tradnl" sz="4000" b="1" dirty="0" err="1"/>
              <a:t>Name</a:t>
            </a:r>
            <a:r>
              <a:rPr lang="es-ES_tradnl" sz="4000" b="1" dirty="0"/>
              <a:t> of </a:t>
            </a:r>
            <a:r>
              <a:rPr lang="es-ES_tradnl" sz="4000" b="1" dirty="0" err="1"/>
              <a:t>boy</a:t>
            </a:r>
            <a:r>
              <a:rPr lang="es-ES_tradnl" sz="4000" b="1" dirty="0"/>
              <a:t>) se fue de </a:t>
            </a:r>
            <a:r>
              <a:rPr lang="es-ES_tradnl" sz="4000" b="1" dirty="0" err="1"/>
              <a:t>Walmart</a:t>
            </a:r>
            <a:r>
              <a:rPr lang="es-ES_tradnl" sz="4000" b="1" dirty="0"/>
              <a:t> muy decepcionado y triste.  Cuando llegó a su casa abrió su puerta y vio algo increíble.  Su perro estaba </a:t>
            </a:r>
            <a:r>
              <a:rPr lang="es-ES_tradnl" sz="4000" b="1" dirty="0" smtClean="0"/>
              <a:t>jugando ajedrez </a:t>
            </a:r>
            <a:r>
              <a:rPr lang="es-ES_tradnl" sz="4000" b="1" dirty="0"/>
              <a:t>solo en la sala mirando </a:t>
            </a:r>
            <a:r>
              <a:rPr lang="es-ES_tradnl" sz="4000" b="1" dirty="0" smtClean="0"/>
              <a:t>en la tele Animal </a:t>
            </a:r>
            <a:r>
              <a:rPr lang="es-ES_tradnl" sz="4000" b="1" smtClean="0"/>
              <a:t>Planet.  </a:t>
            </a:r>
            <a:endParaRPr lang="en-US" sz="40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67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55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Works Cited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5510"/>
            <a:ext cx="8686800" cy="582602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hlinkClick r:id="rId2"/>
              </a:rPr>
              <a:t>http://essentialscafe.com/forums/t/18185.aspx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http://en.wikipedia.org/wiki/Outline_of_chess</a:t>
            </a:r>
          </a:p>
          <a:p>
            <a:r>
              <a:rPr lang="en-US" dirty="0" smtClean="0">
                <a:hlinkClick r:id="rId3"/>
              </a:rPr>
              <a:t>http://ethicsbob.files.wordpress.com/2012/04/walmart-de-mexico1.jpg</a:t>
            </a:r>
          </a:p>
          <a:p>
            <a:r>
              <a:rPr lang="en-US" dirty="0">
                <a:hlinkClick r:id="rId3"/>
              </a:rPr>
              <a:t>http://cdn.corporate.walmart.com/8b/a1/92782ea547dd89fa40d12f286a74/walmart-canada-associates-in-store_130138106951156415_300x190.jpg</a:t>
            </a:r>
            <a:endParaRPr lang="en-US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http://www.justjared.com/2014/05/14/justin-bieber-responds-to-attempted-robbery-report/</a:t>
            </a:r>
            <a:endParaRPr lang="en-US" dirty="0" smtClean="0"/>
          </a:p>
          <a:p>
            <a:r>
              <a:rPr lang="en-US" dirty="0">
                <a:hlinkClick r:id="rId4"/>
              </a:rPr>
              <a:t>http://img2.timeinc.net/people/i/2012/news/120903/taylor-swift-3-300.</a:t>
            </a:r>
            <a:r>
              <a:rPr lang="en-US" dirty="0" smtClean="0">
                <a:hlinkClick r:id="rId4"/>
              </a:rPr>
              <a:t>jpg</a:t>
            </a:r>
            <a:endParaRPr lang="en-US" dirty="0" smtClean="0"/>
          </a:p>
          <a:p>
            <a:r>
              <a:rPr lang="en-US" dirty="0">
                <a:hlinkClick r:id="rId5"/>
              </a:rPr>
              <a:t>http://700startup.com/wp-content/uploads/2013/06/Que-no-escribir-en-su-Curriculum-</a:t>
            </a:r>
            <a:r>
              <a:rPr lang="en-US" dirty="0" smtClean="0">
                <a:hlinkClick r:id="rId5"/>
              </a:rPr>
              <a:t>Vitae.png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62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0358"/>
            <a:ext cx="8229600" cy="5805806"/>
          </a:xfrm>
        </p:spPr>
        <p:txBody>
          <a:bodyPr/>
          <a:lstStyle/>
          <a:p>
            <a:r>
              <a:rPr lang="en-US" dirty="0">
                <a:hlinkClick r:id="rId2"/>
              </a:rPr>
              <a:t>http://makeup411.com/411_product_images/</a:t>
            </a:r>
            <a:r>
              <a:rPr lang="en-US" dirty="0" smtClean="0">
                <a:hlinkClick r:id="rId2"/>
              </a:rPr>
              <a:t>5105_KristenStewart_BD2_800px.jpg</a:t>
            </a:r>
            <a:endParaRPr lang="en-US" dirty="0" smtClean="0"/>
          </a:p>
          <a:p>
            <a:r>
              <a:rPr lang="en-US" dirty="0">
                <a:hlinkClick r:id="rId3"/>
              </a:rPr>
              <a:t>http://images.fineartamerica.com/images-medium-large/dog-playing-chess-justin-</a:t>
            </a:r>
            <a:r>
              <a:rPr lang="en-US" dirty="0" smtClean="0">
                <a:hlinkClick r:id="rId3"/>
              </a:rPr>
              <a:t>paget.jpg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479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836" y="273050"/>
            <a:ext cx="5024024" cy="6584950"/>
          </a:xfrm>
        </p:spPr>
        <p:txBody>
          <a:bodyPr>
            <a:normAutofit fontScale="92500" lnSpcReduction="10000"/>
          </a:bodyPr>
          <a:lstStyle/>
          <a:p>
            <a:r>
              <a:rPr lang="es-ES_tradnl" sz="3600" b="1" dirty="0"/>
              <a:t>Había un chico que se llamaba (nombre).  (Nombre) vivía en </a:t>
            </a:r>
            <a:r>
              <a:rPr lang="es-ES_tradnl" sz="3600" b="1" dirty="0" smtClean="0"/>
              <a:t>(</a:t>
            </a:r>
            <a:r>
              <a:rPr lang="es-ES_tradnl" sz="3600" b="1" dirty="0" err="1" smtClean="0"/>
              <a:t>location</a:t>
            </a:r>
            <a:r>
              <a:rPr lang="es-ES_tradnl" sz="3600" b="1" dirty="0"/>
              <a:t>).   Era un chico muy solitario y callado.  No tenía muchos amigos porque era una persona muy distante.  </a:t>
            </a:r>
            <a:r>
              <a:rPr lang="es-ES_tradnl" sz="3600" b="1" dirty="0" smtClean="0"/>
              <a:t>Era pelirrojo, tenía </a:t>
            </a:r>
            <a:r>
              <a:rPr lang="es-ES_tradnl" sz="3600" b="1" dirty="0"/>
              <a:t>una ceja muy grande y otra muy </a:t>
            </a:r>
            <a:r>
              <a:rPr lang="es-ES_tradnl" sz="3600" b="1" dirty="0" smtClean="0"/>
              <a:t>pequeña,  también tenía un </a:t>
            </a:r>
            <a:r>
              <a:rPr lang="es-ES_tradnl" sz="3600" b="1" dirty="0" err="1"/>
              <a:t>piercing</a:t>
            </a:r>
            <a:r>
              <a:rPr lang="es-ES_tradnl" sz="3600" b="1" dirty="0"/>
              <a:t> en su nariz y un tatuaje muy grande en su brazo. </a:t>
            </a:r>
            <a:endParaRPr lang="en-US" sz="3600" b="1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l="10069" r="10069"/>
          <a:stretch>
            <a:fillRect/>
          </a:stretch>
        </p:blipFill>
        <p:spPr>
          <a:xfrm>
            <a:off x="5244860" y="273050"/>
            <a:ext cx="3441939" cy="5853113"/>
          </a:xfrm>
        </p:spPr>
      </p:pic>
    </p:spTree>
    <p:extLst>
      <p:ext uri="{BB962C8B-B14F-4D97-AF65-F5344CB8AC3E}">
        <p14:creationId xmlns:p14="http://schemas.microsoft.com/office/powerpoint/2010/main" val="1467868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21586" r="21586"/>
          <a:stretch>
            <a:fillRect/>
          </a:stretch>
        </p:blipFill>
        <p:spPr>
          <a:xfrm>
            <a:off x="4775582" y="273050"/>
            <a:ext cx="3911217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273050"/>
            <a:ext cx="4775582" cy="627086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 </a:t>
            </a:r>
            <a:r>
              <a:rPr lang="es-ES_tradnl" sz="5800" b="1" dirty="0"/>
              <a:t>Un día él decidió que quería </a:t>
            </a:r>
            <a:r>
              <a:rPr lang="es-ES_tradnl" sz="5800" b="1" dirty="0" smtClean="0"/>
              <a:t>jugar ajedrez</a:t>
            </a:r>
            <a:r>
              <a:rPr lang="es-ES_tradnl" sz="5800" b="1" dirty="0"/>
              <a:t> </a:t>
            </a:r>
            <a:r>
              <a:rPr lang="es-ES_tradnl" sz="5800" b="1" dirty="0" smtClean="0"/>
              <a:t>pero había un problema.  </a:t>
            </a:r>
            <a:r>
              <a:rPr lang="es-ES_tradnl" sz="5800" b="1" dirty="0"/>
              <a:t>No </a:t>
            </a:r>
            <a:r>
              <a:rPr lang="es-ES_tradnl" sz="5800" b="1" dirty="0" smtClean="0"/>
              <a:t>había </a:t>
            </a:r>
            <a:r>
              <a:rPr lang="es-ES_tradnl" sz="5800" b="1" dirty="0"/>
              <a:t>ningún amigo con quién </a:t>
            </a:r>
            <a:r>
              <a:rPr lang="es-ES_tradnl" sz="5800" b="1" dirty="0" smtClean="0"/>
              <a:t>pudiera (he </a:t>
            </a:r>
            <a:r>
              <a:rPr lang="es-ES_tradnl" sz="5800" b="1" dirty="0" err="1" smtClean="0"/>
              <a:t>was</a:t>
            </a:r>
            <a:r>
              <a:rPr lang="es-ES_tradnl" sz="5800" b="1" dirty="0" smtClean="0"/>
              <a:t> </a:t>
            </a:r>
            <a:r>
              <a:rPr lang="es-ES_tradnl" sz="5800" b="1" dirty="0" err="1" smtClean="0"/>
              <a:t>able</a:t>
            </a:r>
            <a:r>
              <a:rPr lang="es-ES_tradnl" sz="5800" b="1" dirty="0" smtClean="0"/>
              <a:t>) </a:t>
            </a:r>
            <a:r>
              <a:rPr lang="es-ES_tradnl" sz="5800" b="1" dirty="0"/>
              <a:t>jugar. </a:t>
            </a:r>
            <a:endParaRPr lang="en-US" sz="5800" b="1" dirty="0"/>
          </a:p>
        </p:txBody>
      </p:sp>
    </p:spTree>
    <p:extLst>
      <p:ext uri="{BB962C8B-B14F-4D97-AF65-F5344CB8AC3E}">
        <p14:creationId xmlns:p14="http://schemas.microsoft.com/office/powerpoint/2010/main" val="3221924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958" t="29772" r="20958"/>
          <a:stretch/>
        </p:blipFill>
        <p:spPr>
          <a:xfrm>
            <a:off x="4140679" y="273050"/>
            <a:ext cx="5003321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4140679" cy="6858000"/>
          </a:xfrm>
        </p:spPr>
        <p:txBody>
          <a:bodyPr>
            <a:noAutofit/>
          </a:bodyPr>
          <a:lstStyle/>
          <a:p>
            <a:r>
              <a:rPr lang="es-ES_tradnl" sz="4000" b="1" dirty="0"/>
              <a:t>Él </a:t>
            </a:r>
            <a:r>
              <a:rPr lang="es-ES_tradnl" sz="4000" b="1" dirty="0" smtClean="0"/>
              <a:t>salió de su casa </a:t>
            </a:r>
            <a:r>
              <a:rPr lang="es-ES_tradnl" sz="4000" b="1" dirty="0"/>
              <a:t>y fue a </a:t>
            </a:r>
            <a:r>
              <a:rPr lang="es-ES_tradnl" sz="4000" b="1" dirty="0" err="1"/>
              <a:t>Walmart</a:t>
            </a:r>
            <a:r>
              <a:rPr lang="es-ES_tradnl" sz="4000" b="1" dirty="0"/>
              <a:t> </a:t>
            </a:r>
            <a:r>
              <a:rPr lang="es-ES_tradnl" sz="4000" b="1" dirty="0" smtClean="0"/>
              <a:t>porque allí venden de todo.  En el supermercado caminó </a:t>
            </a:r>
            <a:r>
              <a:rPr lang="es-ES_tradnl" sz="4000" b="1" dirty="0"/>
              <a:t>hacia la sección </a:t>
            </a:r>
            <a:r>
              <a:rPr lang="es-ES_tradnl" sz="4000" b="1" dirty="0" smtClean="0"/>
              <a:t>donde venden </a:t>
            </a:r>
            <a:r>
              <a:rPr lang="es-ES_tradnl" sz="4000" b="1" dirty="0"/>
              <a:t>“amigos.”  </a:t>
            </a:r>
            <a:r>
              <a:rPr lang="es-ES_tradnl" sz="4000" b="1" dirty="0" smtClean="0"/>
              <a:t>y vio que había una gran variedad de  amigos.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478371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es-ES_tradnl" sz="3600" b="1" dirty="0" smtClean="0"/>
              <a:t>Él </a:t>
            </a:r>
            <a:r>
              <a:rPr lang="es-ES_tradnl" sz="3600" b="1" dirty="0"/>
              <a:t>le dijo a la </a:t>
            </a:r>
            <a:r>
              <a:rPr lang="es-ES_tradnl" sz="3600" b="1" dirty="0" smtClean="0"/>
              <a:t>dependiente; “No </a:t>
            </a:r>
            <a:r>
              <a:rPr lang="es-ES_tradnl" sz="3600" b="1" dirty="0"/>
              <a:t>sé cuál debo elegir.”  La dependiente le </a:t>
            </a:r>
            <a:r>
              <a:rPr lang="es-ES_tradnl" sz="3600" b="1" dirty="0" smtClean="0"/>
              <a:t>respondió: “Pruébalos</a:t>
            </a:r>
            <a:r>
              <a:rPr lang="es-ES_tradnl" sz="3600" b="1" dirty="0"/>
              <a:t>.”</a:t>
            </a:r>
            <a:r>
              <a:rPr lang="en-US" sz="3600" b="1" dirty="0" smtClean="0">
                <a:effectLst/>
              </a:rPr>
              <a:t> </a:t>
            </a:r>
            <a:endParaRPr lang="en-US" sz="36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1743" r="21743"/>
          <a:stretch>
            <a:fillRect/>
          </a:stretch>
        </p:blipFill>
        <p:spPr/>
      </p:pic>
      <p:pic>
        <p:nvPicPr>
          <p:cNvPr id="5" name="Content Placeholder 6"/>
          <p:cNvPicPr>
            <a:picLocks noChangeAspect="1"/>
          </p:cNvPicPr>
          <p:nvPr/>
        </p:nvPicPr>
        <p:blipFill>
          <a:blip r:embed="rId3"/>
          <a:srcRect l="10069" r="10069"/>
          <a:stretch>
            <a:fillRect/>
          </a:stretch>
        </p:blipFill>
        <p:spPr>
          <a:xfrm>
            <a:off x="457201" y="1600201"/>
            <a:ext cx="4038600" cy="4833274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1879" t="-6790" b="6790"/>
          <a:stretch/>
        </p:blipFill>
        <p:spPr>
          <a:xfrm>
            <a:off x="4941211" y="1417638"/>
            <a:ext cx="3745589" cy="5015837"/>
          </a:xfrm>
        </p:spPr>
      </p:pic>
    </p:spTree>
    <p:extLst>
      <p:ext uri="{BB962C8B-B14F-4D97-AF65-F5344CB8AC3E}">
        <p14:creationId xmlns:p14="http://schemas.microsoft.com/office/powerpoint/2010/main" val="874056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12585" r="12585"/>
          <a:stretch>
            <a:fillRect/>
          </a:stretch>
        </p:blipFill>
        <p:spPr>
          <a:xfrm>
            <a:off x="4306888" y="273050"/>
            <a:ext cx="4379912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273050"/>
            <a:ext cx="4306306" cy="6584950"/>
          </a:xfrm>
        </p:spPr>
        <p:txBody>
          <a:bodyPr>
            <a:normAutofit fontScale="85000" lnSpcReduction="20000"/>
          </a:bodyPr>
          <a:lstStyle/>
          <a:p>
            <a:r>
              <a:rPr lang="es-ES_tradnl" sz="3900" b="1" dirty="0" smtClean="0"/>
              <a:t>El </a:t>
            </a:r>
            <a:r>
              <a:rPr lang="es-ES_tradnl" sz="3900" b="1" dirty="0"/>
              <a:t>chico </a:t>
            </a:r>
            <a:r>
              <a:rPr lang="es-ES_tradnl" sz="3900" b="1" dirty="0" smtClean="0"/>
              <a:t>escogió a Justin </a:t>
            </a:r>
            <a:r>
              <a:rPr lang="es-ES_tradnl" sz="3900" b="1" dirty="0" err="1"/>
              <a:t>Bieber</a:t>
            </a:r>
            <a:r>
              <a:rPr lang="es-ES_tradnl" sz="3900" b="1" dirty="0" smtClean="0"/>
              <a:t>.    Justin </a:t>
            </a:r>
            <a:r>
              <a:rPr lang="es-ES_tradnl" sz="3900" b="1" dirty="0" err="1" smtClean="0"/>
              <a:t>Bieber</a:t>
            </a:r>
            <a:r>
              <a:rPr lang="es-ES_tradnl" sz="3900" b="1" dirty="0" smtClean="0"/>
              <a:t> </a:t>
            </a:r>
            <a:r>
              <a:rPr lang="es-ES_tradnl" sz="3900" b="1" dirty="0"/>
              <a:t>era (tres adjetivos que </a:t>
            </a:r>
            <a:r>
              <a:rPr lang="es-ES_tradnl" sz="3900" b="1" dirty="0" smtClean="0"/>
              <a:t>escoge </a:t>
            </a:r>
            <a:r>
              <a:rPr lang="es-ES_tradnl" sz="3900" b="1" dirty="0"/>
              <a:t>la clase) </a:t>
            </a:r>
            <a:r>
              <a:rPr lang="es-ES_tradnl" sz="3900" b="1" dirty="0" smtClean="0"/>
              <a:t>___, ____ </a:t>
            </a:r>
            <a:r>
              <a:rPr lang="es-ES_tradnl" sz="3900" b="1" dirty="0"/>
              <a:t>y </a:t>
            </a:r>
            <a:r>
              <a:rPr lang="es-ES_tradnl" sz="3900" b="1" dirty="0" smtClean="0"/>
              <a:t>___.  </a:t>
            </a:r>
            <a:r>
              <a:rPr lang="es-ES_tradnl" sz="3900" b="1" dirty="0"/>
              <a:t>De </a:t>
            </a:r>
            <a:r>
              <a:rPr lang="es-ES_tradnl" sz="3900" b="1" dirty="0" smtClean="0"/>
              <a:t>repente, “el amigo”  </a:t>
            </a:r>
            <a:r>
              <a:rPr lang="es-ES_tradnl" sz="3900" b="1" dirty="0"/>
              <a:t>empezó a </a:t>
            </a:r>
            <a:r>
              <a:rPr lang="es-ES_tradnl" sz="3900" b="1" dirty="0" smtClean="0"/>
              <a:t>hablar: </a:t>
            </a:r>
            <a:r>
              <a:rPr lang="es-ES_tradnl" sz="3900" b="1" dirty="0"/>
              <a:t>“Hola me llamo Justin pero por favor, llámame “el guapo.”  Soy muy famoso y tengo mucho dinero.” (</a:t>
            </a:r>
            <a:r>
              <a:rPr lang="es-ES_tradnl" sz="3900" b="1" dirty="0" err="1"/>
              <a:t>Name</a:t>
            </a:r>
            <a:r>
              <a:rPr lang="es-ES_tradnl" sz="3900" b="1" dirty="0"/>
              <a:t> of </a:t>
            </a:r>
            <a:r>
              <a:rPr lang="es-ES_tradnl" sz="3900" b="1" dirty="0" err="1"/>
              <a:t>boy</a:t>
            </a:r>
            <a:r>
              <a:rPr lang="es-ES_tradnl" sz="3900" b="1" dirty="0"/>
              <a:t>) pensó que Justin era arrogante, y muy coqueto.  </a:t>
            </a:r>
            <a:endParaRPr lang="en-US" sz="39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597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taylor-swift-3-3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r="8286"/>
          <a:stretch>
            <a:fillRect/>
          </a:stretch>
        </p:blipFill>
        <p:spPr>
          <a:xfrm>
            <a:off x="5024438" y="273050"/>
            <a:ext cx="3662362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3232" y="273050"/>
            <a:ext cx="4830792" cy="6381315"/>
          </a:xfrm>
        </p:spPr>
        <p:txBody>
          <a:bodyPr>
            <a:normAutofit fontScale="92500"/>
          </a:bodyPr>
          <a:lstStyle/>
          <a:p>
            <a:r>
              <a:rPr lang="es-ES_tradnl" sz="4400" b="1" dirty="0"/>
              <a:t>De repente alguien lo </a:t>
            </a:r>
            <a:r>
              <a:rPr lang="es-ES_tradnl" sz="4400" b="1" dirty="0" smtClean="0"/>
              <a:t>agarró, era </a:t>
            </a:r>
            <a:r>
              <a:rPr lang="es-ES_tradnl" sz="4400" b="1" dirty="0"/>
              <a:t>la amiga, “Taylor Swift”  Parecía ser una persona muy artística, analítica y amorosa pero tenía una </a:t>
            </a:r>
            <a:r>
              <a:rPr lang="es-ES_tradnl" sz="4400" b="1" dirty="0" smtClean="0"/>
              <a:t>mirada extraña </a:t>
            </a:r>
            <a:r>
              <a:rPr lang="es-ES_tradnl" sz="4400" b="1" dirty="0"/>
              <a:t>como </a:t>
            </a:r>
            <a:r>
              <a:rPr lang="es-ES_tradnl" sz="4400" b="1" dirty="0" smtClean="0"/>
              <a:t>si estuviera (as </a:t>
            </a:r>
            <a:r>
              <a:rPr lang="es-ES_tradnl" sz="4400" b="1" dirty="0" err="1" smtClean="0"/>
              <a:t>if</a:t>
            </a:r>
            <a:r>
              <a:rPr lang="es-ES_tradnl" sz="4400" b="1" dirty="0" smtClean="0"/>
              <a:t> </a:t>
            </a:r>
            <a:r>
              <a:rPr lang="es-ES_tradnl" sz="4400" b="1" dirty="0" err="1" smtClean="0"/>
              <a:t>she</a:t>
            </a:r>
            <a:r>
              <a:rPr lang="es-ES_tradnl" sz="4400" b="1" dirty="0" smtClean="0"/>
              <a:t> </a:t>
            </a:r>
            <a:r>
              <a:rPr lang="es-ES_tradnl" sz="4400" b="1" dirty="0" err="1" smtClean="0"/>
              <a:t>were</a:t>
            </a:r>
            <a:r>
              <a:rPr lang="es-ES_tradnl" sz="4400" b="1" dirty="0" smtClean="0"/>
              <a:t>) loca</a:t>
            </a:r>
            <a:r>
              <a:rPr lang="es-ES_tradnl" sz="4400" b="1" dirty="0"/>
              <a:t>.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509135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3121"/>
          </a:xfrm>
        </p:spPr>
        <p:txBody>
          <a:bodyPr/>
          <a:lstStyle/>
          <a:p>
            <a:r>
              <a:rPr lang="es-ES_tradnl" dirty="0"/>
              <a:t>De repente, ella empezó a cantar. </a:t>
            </a:r>
            <a:endParaRPr lang="en-US" dirty="0"/>
          </a:p>
        </p:txBody>
      </p:sp>
      <p:pic>
        <p:nvPicPr>
          <p:cNvPr id="4" name="Taylor Swift - We are never ever getting back together (Sub español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773121"/>
            <a:ext cx="8045450" cy="5660353"/>
          </a:xfrm>
        </p:spPr>
      </p:pic>
    </p:spTree>
    <p:extLst>
      <p:ext uri="{BB962C8B-B14F-4D97-AF65-F5344CB8AC3E}">
        <p14:creationId xmlns:p14="http://schemas.microsoft.com/office/powerpoint/2010/main" val="3381651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05192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(</a:t>
            </a:r>
            <a:r>
              <a:rPr lang="es-ES_tradnl" dirty="0" err="1"/>
              <a:t>Name</a:t>
            </a:r>
            <a:r>
              <a:rPr lang="es-ES_tradnl" dirty="0"/>
              <a:t> of </a:t>
            </a:r>
            <a:r>
              <a:rPr lang="es-ES_tradnl" dirty="0" err="1"/>
              <a:t>boy</a:t>
            </a:r>
            <a:r>
              <a:rPr lang="es-ES_tradnl" dirty="0"/>
              <a:t>) decidió </a:t>
            </a:r>
            <a:r>
              <a:rPr lang="es-ES_tradnl" dirty="0" smtClean="0"/>
              <a:t>que tampoco quería a Taylor </a:t>
            </a:r>
            <a:r>
              <a:rPr lang="es-ES_tradnl" dirty="0"/>
              <a:t>Swift </a:t>
            </a:r>
            <a:r>
              <a:rPr lang="es-ES_tradnl" dirty="0" smtClean="0"/>
              <a:t>como su amiga.</a:t>
            </a:r>
            <a:r>
              <a:rPr lang="en-US" dirty="0"/>
              <a:t/>
            </a:r>
            <a:br>
              <a:rPr lang="en-US" dirty="0"/>
            </a:br>
            <a:r>
              <a:rPr lang="es-ES_tradnl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7052" r="-370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4197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7205</TotalTime>
  <Words>598</Words>
  <Application>Microsoft Macintosh PowerPoint</Application>
  <PresentationFormat>On-screen Show (4:3)</PresentationFormat>
  <Paragraphs>26</Paragraphs>
  <Slides>13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¡Se venden amigos aquí!</vt:lpstr>
      <vt:lpstr>PowerPoint Presentation</vt:lpstr>
      <vt:lpstr>PowerPoint Presentation</vt:lpstr>
      <vt:lpstr>PowerPoint Presentation</vt:lpstr>
      <vt:lpstr>Él le dijo a la dependiente; “No sé cuál debo elegir.”  La dependiente le respondió: “Pruébalos.” </vt:lpstr>
      <vt:lpstr>PowerPoint Presentation</vt:lpstr>
      <vt:lpstr>PowerPoint Presentation</vt:lpstr>
      <vt:lpstr>De repente, ella empezó a cantar. </vt:lpstr>
      <vt:lpstr>(Name of boy) decidió que tampoco quería a Taylor Swift como su amiga.  </vt:lpstr>
      <vt:lpstr>PowerPoint Presentation</vt:lpstr>
      <vt:lpstr>PowerPoint Presentation</vt:lpstr>
      <vt:lpstr>Works Cited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 venden amigos</dc:title>
  <dc:creator>Abigail Theberge</dc:creator>
  <cp:lastModifiedBy>Abigail Theberge</cp:lastModifiedBy>
  <cp:revision>11</cp:revision>
  <dcterms:created xsi:type="dcterms:W3CDTF">2014-08-29T23:32:42Z</dcterms:created>
  <dcterms:modified xsi:type="dcterms:W3CDTF">2014-09-04T00:16:56Z</dcterms:modified>
</cp:coreProperties>
</file>