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9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8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5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6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9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8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BD91-9EEB-C743-9E2E-E0628CFE1425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D569-DC59-3448-B7CE-A1C417148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Por</a:t>
            </a:r>
            <a:r>
              <a:rPr lang="en-US" sz="8000" dirty="0" smtClean="0">
                <a:solidFill>
                  <a:srgbClr val="FF0000"/>
                </a:solidFill>
              </a:rPr>
              <a:t> contra Para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5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</a:t>
            </a:r>
            <a:r>
              <a:rPr lang="en-US" dirty="0" err="1" smtClean="0"/>
              <a:t>í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caminar</a:t>
            </a:r>
            <a:r>
              <a:rPr lang="en-US" dirty="0" smtClean="0"/>
              <a:t> ____ el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16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terminar</a:t>
            </a:r>
            <a:r>
              <a:rPr lang="en-US" dirty="0" smtClean="0"/>
              <a:t> el </a:t>
            </a:r>
            <a:r>
              <a:rPr lang="en-US" dirty="0" err="1" smtClean="0"/>
              <a:t>proyecto</a:t>
            </a:r>
            <a:r>
              <a:rPr lang="en-US" dirty="0" smtClean="0"/>
              <a:t> _____ el </a:t>
            </a:r>
            <a:r>
              <a:rPr lang="en-US" dirty="0" err="1" smtClean="0"/>
              <a:t>lunes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Gracias ____ la </a:t>
            </a:r>
            <a:r>
              <a:rPr lang="en-US" dirty="0" err="1" smtClean="0"/>
              <a:t>ayuda</a:t>
            </a:r>
            <a:r>
              <a:rPr lang="en-US" dirty="0" smtClean="0"/>
              <a:t> con el </a:t>
            </a:r>
            <a:r>
              <a:rPr lang="en-US" dirty="0" err="1" smtClean="0"/>
              <a:t>proyecto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_____ </a:t>
            </a:r>
            <a:r>
              <a:rPr lang="en-US" dirty="0" err="1" smtClean="0"/>
              <a:t>m</a:t>
            </a:r>
            <a:r>
              <a:rPr lang="en-US" dirty="0" err="1" smtClean="0"/>
              <a:t>í</a:t>
            </a:r>
            <a:r>
              <a:rPr lang="en-US" dirty="0" smtClean="0"/>
              <a:t>,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matemáticas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9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_____ un </a:t>
            </a:r>
            <a:r>
              <a:rPr lang="en-US" dirty="0" err="1" smtClean="0"/>
              <a:t>chico</a:t>
            </a:r>
            <a:r>
              <a:rPr lang="en-US" dirty="0" smtClean="0"/>
              <a:t>, </a:t>
            </a:r>
            <a:r>
              <a:rPr lang="en-US" dirty="0" err="1" smtClean="0"/>
              <a:t>bailo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9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Trabajo</a:t>
            </a:r>
            <a:r>
              <a:rPr lang="en-US" dirty="0" smtClean="0"/>
              <a:t> _____ Chipotle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viernes</a:t>
            </a:r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02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enferma</a:t>
            </a:r>
            <a:r>
              <a:rPr lang="en-US" dirty="0" smtClean="0"/>
              <a:t> y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r>
              <a:rPr lang="en-US" dirty="0" smtClean="0"/>
              <a:t> ______ </a:t>
            </a:r>
            <a:r>
              <a:rPr lang="en-US" dirty="0" err="1" smtClean="0"/>
              <a:t>ella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69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sal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en el </a:t>
            </a:r>
            <a:r>
              <a:rPr lang="en-US" dirty="0" err="1" smtClean="0"/>
              <a:t>examen</a:t>
            </a:r>
            <a:r>
              <a:rPr lang="en-US" dirty="0" smtClean="0"/>
              <a:t> ____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cansado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837" y="2130425"/>
            <a:ext cx="8723030" cy="1470025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Pagu</a:t>
            </a:r>
            <a:r>
              <a:rPr lang="en-US" sz="5400" dirty="0" err="1" smtClean="0"/>
              <a:t>é</a:t>
            </a:r>
            <a:r>
              <a:rPr lang="en-US" sz="5400" dirty="0" smtClean="0"/>
              <a:t> </a:t>
            </a:r>
            <a:r>
              <a:rPr lang="en-US" sz="5400" dirty="0" err="1" smtClean="0"/>
              <a:t>cinco</a:t>
            </a:r>
            <a:r>
              <a:rPr lang="en-US" sz="5400" dirty="0" smtClean="0"/>
              <a:t> </a:t>
            </a:r>
            <a:r>
              <a:rPr lang="en-US" sz="5400" dirty="0" err="1" smtClean="0"/>
              <a:t>dólares</a:t>
            </a:r>
            <a:r>
              <a:rPr lang="en-US" sz="5400" dirty="0" smtClean="0"/>
              <a:t> ____ el </a:t>
            </a:r>
            <a:r>
              <a:rPr lang="en-US" sz="5400" dirty="0" err="1" smtClean="0"/>
              <a:t>libro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Andaba</a:t>
            </a:r>
            <a:r>
              <a:rPr lang="en-US" dirty="0" smtClean="0"/>
              <a:t> ____ la </a:t>
            </a:r>
            <a:r>
              <a:rPr lang="en-US" dirty="0" err="1" smtClean="0"/>
              <a:t>calle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Sali</a:t>
            </a:r>
            <a:r>
              <a:rPr lang="en-US" dirty="0" err="1" smtClean="0"/>
              <a:t>ó</a:t>
            </a:r>
            <a:r>
              <a:rPr lang="en-US" dirty="0" smtClean="0"/>
              <a:t> _____ la casa a </a:t>
            </a:r>
            <a:r>
              <a:rPr lang="en-US" dirty="0" err="1" smtClean="0"/>
              <a:t>las</a:t>
            </a:r>
            <a:r>
              <a:rPr lang="en-US" dirty="0" smtClean="0"/>
              <a:t> once.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4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Fui</a:t>
            </a:r>
            <a:r>
              <a:rPr lang="en-US" dirty="0" smtClean="0"/>
              <a:t> al </a:t>
            </a:r>
            <a:r>
              <a:rPr lang="en-US" dirty="0" err="1" smtClean="0"/>
              <a:t>teatro</a:t>
            </a:r>
            <a:r>
              <a:rPr lang="en-US" dirty="0" smtClean="0"/>
              <a:t> ____ la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9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Estudio</a:t>
            </a:r>
            <a:r>
              <a:rPr lang="en-US" dirty="0" smtClean="0"/>
              <a:t> el </a:t>
            </a:r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 ____ </a:t>
            </a:r>
            <a:r>
              <a:rPr lang="en-US" dirty="0" err="1" smtClean="0"/>
              <a:t>semana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7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regalos</a:t>
            </a:r>
            <a:r>
              <a:rPr lang="en-US" dirty="0" smtClean="0"/>
              <a:t> son ______ </a:t>
            </a:r>
            <a:r>
              <a:rPr lang="en-US" dirty="0" err="1" smtClean="0"/>
              <a:t>m</a:t>
            </a:r>
            <a:r>
              <a:rPr lang="en-US" dirty="0" err="1" smtClean="0"/>
              <a:t>í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botella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 el </a:t>
            </a:r>
            <a:r>
              <a:rPr lang="en-US" dirty="0" err="1" smtClean="0"/>
              <a:t>agua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9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Estudio</a:t>
            </a:r>
            <a:r>
              <a:rPr lang="en-US" dirty="0" smtClean="0"/>
              <a:t> mucho _____ </a:t>
            </a:r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7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130</Words>
  <Application>Microsoft Macintosh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Por contra Para</vt:lpstr>
      <vt:lpstr>Pagué cinco dólares ____ el libro.</vt:lpstr>
      <vt:lpstr>Andaba ____ la calle.</vt:lpstr>
      <vt:lpstr>Salió _____ la casa a las once.</vt:lpstr>
      <vt:lpstr>Fui al teatro ____ la noche.</vt:lpstr>
      <vt:lpstr>Estudio el español cinco veces ____ semana.</vt:lpstr>
      <vt:lpstr>Los regalos son ______ mí.  </vt:lpstr>
      <vt:lpstr>Esta botella es ____ el agua.</vt:lpstr>
      <vt:lpstr>Estudio mucho _____ sacar buenas notas.</vt:lpstr>
      <vt:lpstr>A mí me gusta caminar ____ el parque.</vt:lpstr>
      <vt:lpstr>Tienes que terminar el proyecto _____ el lunes.</vt:lpstr>
      <vt:lpstr>Gracias ____ la ayuda con el proyecto.</vt:lpstr>
      <vt:lpstr>_____ mí, la clase de matemáticas es fácil.</vt:lpstr>
      <vt:lpstr>_____ un chico, bailo bien.</vt:lpstr>
      <vt:lpstr>Trabajo _____ Chipotle todos los viernes.</vt:lpstr>
      <vt:lpstr>Mi amiga está enferma y tengo que trabajar ______ ella.</vt:lpstr>
      <vt:lpstr>No salí bien en el examen ____ estar muy cansado.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contra Para</dc:title>
  <dc:creator>Abigail Theberge</dc:creator>
  <cp:lastModifiedBy>Abigail Theberge</cp:lastModifiedBy>
  <cp:revision>3</cp:revision>
  <dcterms:created xsi:type="dcterms:W3CDTF">2014-10-17T00:54:20Z</dcterms:created>
  <dcterms:modified xsi:type="dcterms:W3CDTF">2014-10-17T01:14:15Z</dcterms:modified>
</cp:coreProperties>
</file>