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60964-5F2D-5346-B3C6-8B3AF5753F4B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95173-7541-DC4F-8526-12221C976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lunes</a:t>
            </a:r>
            <a:r>
              <a:rPr lang="en-US" dirty="0" smtClean="0"/>
              <a:t> </a:t>
            </a:r>
            <a:r>
              <a:rPr lang="en-US" dirty="0" err="1" smtClean="0"/>
              <a:t>amaneci</a:t>
            </a:r>
            <a:r>
              <a:rPr lang="en-US" dirty="0" err="1" smtClean="0"/>
              <a:t>ó</a:t>
            </a:r>
            <a:r>
              <a:rPr lang="en-US" dirty="0" smtClean="0"/>
              <a:t> </a:t>
            </a:r>
            <a:r>
              <a:rPr lang="en-US" dirty="0" err="1" smtClean="0"/>
              <a:t>tibio</a:t>
            </a:r>
            <a:r>
              <a:rPr lang="en-US" dirty="0" smtClean="0"/>
              <a:t> y sin </a:t>
            </a:r>
            <a:r>
              <a:rPr lang="en-US" dirty="0" err="1" smtClean="0"/>
              <a:t>lluvia</a:t>
            </a:r>
            <a:r>
              <a:rPr lang="en-US" dirty="0" smtClean="0"/>
              <a:t>.  Don Aurelio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Escovar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dentista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titulo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buen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madrugador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abrió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gabinete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seis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Empezó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trabajar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puso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puñado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instrumentos</a:t>
            </a:r>
            <a:r>
              <a:rPr lang="en-US" baseline="0" dirty="0" smtClean="0"/>
              <a:t> y los </a:t>
            </a:r>
            <a:r>
              <a:rPr lang="en-US" baseline="0" dirty="0" err="1" smtClean="0"/>
              <a:t>ordenó</a:t>
            </a:r>
            <a:r>
              <a:rPr lang="en-US" baseline="0" dirty="0" smtClean="0"/>
              <a:t> de mayor a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exposicion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 </a:t>
            </a:r>
            <a:r>
              <a:rPr lang="en-US" dirty="0" err="1" smtClean="0"/>
              <a:t>apresurarse</a:t>
            </a:r>
            <a:r>
              <a:rPr lang="en-US" dirty="0" smtClean="0"/>
              <a:t>, con un </a:t>
            </a:r>
            <a:r>
              <a:rPr lang="en-US" dirty="0" err="1" smtClean="0"/>
              <a:t>movimiento</a:t>
            </a:r>
            <a:r>
              <a:rPr lang="en-US" dirty="0" smtClean="0"/>
              <a:t> </a:t>
            </a:r>
            <a:r>
              <a:rPr lang="en-US" dirty="0" err="1" smtClean="0"/>
              <a:t>extremadamente</a:t>
            </a:r>
            <a:r>
              <a:rPr lang="en-US" dirty="0" smtClean="0"/>
              <a:t> </a:t>
            </a:r>
            <a:r>
              <a:rPr lang="en-US" dirty="0" err="1" smtClean="0"/>
              <a:t>tranquilo</a:t>
            </a:r>
            <a:r>
              <a:rPr lang="en-US" dirty="0" smtClean="0"/>
              <a:t>, </a:t>
            </a:r>
            <a:r>
              <a:rPr lang="en-US" dirty="0" err="1" smtClean="0"/>
              <a:t>dej</a:t>
            </a:r>
            <a:r>
              <a:rPr lang="en-US" dirty="0" err="1" smtClean="0"/>
              <a:t>ó</a:t>
            </a:r>
            <a:r>
              <a:rPr lang="en-US" dirty="0" smtClean="0"/>
              <a:t> de </a:t>
            </a:r>
            <a:r>
              <a:rPr lang="en-US" dirty="0" err="1" smtClean="0"/>
              <a:t>pedalear</a:t>
            </a:r>
            <a:r>
              <a:rPr lang="en-US" dirty="0" smtClean="0"/>
              <a:t> en la </a:t>
            </a:r>
            <a:r>
              <a:rPr lang="en-US" dirty="0" err="1" smtClean="0"/>
              <a:t>fresa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abrió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completo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gaveta</a:t>
            </a:r>
            <a:r>
              <a:rPr lang="en-US" baseline="0" dirty="0" smtClean="0"/>
              <a:t> inferior de la mesa.  </a:t>
            </a:r>
            <a:r>
              <a:rPr lang="en-US" baseline="0" dirty="0" err="1" smtClean="0"/>
              <a:t>Allí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estaba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revólver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Bueno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Dile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venga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pegármelo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alcalde</a:t>
            </a:r>
            <a:r>
              <a:rPr lang="en-US" dirty="0" smtClean="0"/>
              <a:t> </a:t>
            </a:r>
            <a:r>
              <a:rPr lang="en-US" dirty="0" err="1" smtClean="0"/>
              <a:t>apareci</a:t>
            </a:r>
            <a:r>
              <a:rPr lang="en-US" dirty="0" err="1" smtClean="0"/>
              <a:t>ó</a:t>
            </a:r>
            <a:r>
              <a:rPr lang="en-US" dirty="0" smtClean="0"/>
              <a:t> en el </a:t>
            </a:r>
            <a:r>
              <a:rPr lang="en-US" dirty="0" err="1" smtClean="0"/>
              <a:t>umbral</a:t>
            </a:r>
            <a:r>
              <a:rPr lang="en-US" dirty="0" smtClean="0"/>
              <a:t>.  Se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afeitado</a:t>
            </a:r>
            <a:r>
              <a:rPr lang="en-US" dirty="0" smtClean="0"/>
              <a:t> la </a:t>
            </a:r>
            <a:r>
              <a:rPr lang="en-US" dirty="0" err="1" smtClean="0"/>
              <a:t>mejilla</a:t>
            </a:r>
            <a:r>
              <a:rPr lang="en-US" dirty="0" smtClean="0"/>
              <a:t> </a:t>
            </a:r>
            <a:r>
              <a:rPr lang="en-US" dirty="0" err="1" smtClean="0"/>
              <a:t>izquierda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otra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hinchada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dolorida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tenía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barba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cinco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días</a:t>
            </a:r>
            <a:r>
              <a:rPr lang="en-US" baseline="0" dirty="0" smtClean="0"/>
              <a:t>.  El </a:t>
            </a:r>
            <a:r>
              <a:rPr lang="en-US" baseline="0" dirty="0" err="1" smtClean="0"/>
              <a:t>dentista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marchitos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muchas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desesperación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Cerró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gaveta</a:t>
            </a:r>
            <a:r>
              <a:rPr lang="en-US" baseline="0" dirty="0" smtClean="0"/>
              <a:t> con la </a:t>
            </a:r>
            <a:r>
              <a:rPr lang="en-US" baseline="0" dirty="0" err="1" smtClean="0"/>
              <a:t>punta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dedos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suavemente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Siéntese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días</a:t>
            </a:r>
            <a:r>
              <a:rPr lang="en-US" baseline="0" dirty="0" smtClean="0"/>
              <a:t>, -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alcalde</a:t>
            </a:r>
            <a:endParaRPr lang="en-US" baseline="0" dirty="0" smtClean="0"/>
          </a:p>
          <a:p>
            <a:r>
              <a:rPr lang="en-US" baseline="0" dirty="0" smtClean="0"/>
              <a:t>Buenos –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dentista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herv</a:t>
            </a:r>
            <a:r>
              <a:rPr lang="en-US" dirty="0" err="1" smtClean="0"/>
              <a:t>ían</a:t>
            </a:r>
            <a:r>
              <a:rPr lang="en-US" dirty="0" smtClean="0"/>
              <a:t> los </a:t>
            </a:r>
            <a:r>
              <a:rPr lang="en-US" dirty="0" err="1" smtClean="0"/>
              <a:t>instrumentos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alcalde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apoyó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cráneo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cabezal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silla</a:t>
            </a:r>
            <a:r>
              <a:rPr lang="en-US" baseline="0" dirty="0" smtClean="0"/>
              <a:t> y se </a:t>
            </a:r>
            <a:r>
              <a:rPr lang="en-US" baseline="0" dirty="0" err="1" smtClean="0"/>
              <a:t>sintió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Repiraba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olor</a:t>
            </a:r>
            <a:r>
              <a:rPr lang="en-US" baseline="0" dirty="0" smtClean="0"/>
              <a:t> glacial.  Era un </a:t>
            </a:r>
            <a:r>
              <a:rPr lang="en-US" baseline="0" dirty="0" err="1" smtClean="0"/>
              <a:t>gabinete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pobre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silla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madera</a:t>
            </a:r>
            <a:r>
              <a:rPr lang="en-US" baseline="0" dirty="0" smtClean="0"/>
              <a:t>, la </a:t>
            </a:r>
            <a:r>
              <a:rPr lang="en-US" baseline="0" dirty="0" err="1" smtClean="0"/>
              <a:t>fresa</a:t>
            </a:r>
            <a:r>
              <a:rPr lang="en-US" baseline="0" dirty="0" smtClean="0"/>
              <a:t> de pedal, y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vidriera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pomos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loza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sintió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dentista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acercaba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alcalde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afirmó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talones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abrió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boca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Don Aurelio </a:t>
            </a:r>
            <a:r>
              <a:rPr lang="en-US" baseline="0" dirty="0" err="1" smtClean="0"/>
              <a:t>Escovar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movió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hacia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luz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Despues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observar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muela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dañada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ajustó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mandíbula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presión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dedos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anestesia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dijo</a:t>
            </a:r>
            <a:endParaRPr lang="en-US" baseline="0" dirty="0" smtClean="0"/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”</a:t>
            </a:r>
          </a:p>
          <a:p>
            <a:r>
              <a:rPr lang="en-US" baseline="0" dirty="0" err="1" smtClean="0"/>
              <a:t>Porque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absceso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– </a:t>
            </a:r>
            <a:r>
              <a:rPr lang="en-US" dirty="0" err="1" smtClean="0"/>
              <a:t>dijo</a:t>
            </a:r>
            <a:r>
              <a:rPr lang="en-US" dirty="0" smtClean="0"/>
              <a:t>, y </a:t>
            </a:r>
            <a:r>
              <a:rPr lang="en-US" dirty="0" err="1" smtClean="0"/>
              <a:t>trató</a:t>
            </a:r>
            <a:r>
              <a:rPr lang="en-US" dirty="0" smtClean="0"/>
              <a:t> de </a:t>
            </a:r>
            <a:r>
              <a:rPr lang="en-US" dirty="0" err="1" smtClean="0"/>
              <a:t>sonreír</a:t>
            </a:r>
            <a:r>
              <a:rPr lang="en-US" dirty="0" smtClean="0"/>
              <a:t>.  El </a:t>
            </a:r>
            <a:r>
              <a:rPr lang="en-US" dirty="0" err="1" smtClean="0"/>
              <a:t>dentista</a:t>
            </a:r>
            <a:r>
              <a:rPr lang="en-US" dirty="0" smtClean="0"/>
              <a:t> no le </a:t>
            </a:r>
            <a:r>
              <a:rPr lang="en-US" dirty="0" err="1" smtClean="0"/>
              <a:t>correspondió</a:t>
            </a:r>
            <a:r>
              <a:rPr lang="en-US" dirty="0" smtClean="0"/>
              <a:t>.  </a:t>
            </a:r>
            <a:r>
              <a:rPr lang="en-US" dirty="0" err="1" smtClean="0"/>
              <a:t>Llevó</a:t>
            </a:r>
            <a:r>
              <a:rPr lang="en-US" dirty="0" smtClean="0"/>
              <a:t> a la mesa de </a:t>
            </a:r>
            <a:r>
              <a:rPr lang="en-US" dirty="0" err="1" smtClean="0"/>
              <a:t>trabajo</a:t>
            </a:r>
            <a:r>
              <a:rPr lang="en-US" dirty="0" smtClean="0"/>
              <a:t> la </a:t>
            </a:r>
            <a:r>
              <a:rPr lang="en-US" dirty="0" err="1" smtClean="0"/>
              <a:t>cacerola</a:t>
            </a:r>
            <a:r>
              <a:rPr lang="en-US" baseline="0" dirty="0" smtClean="0"/>
              <a:t> con los </a:t>
            </a:r>
            <a:r>
              <a:rPr lang="en-US" baseline="0" dirty="0" err="1" smtClean="0"/>
              <a:t>instrumentos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hervidos</a:t>
            </a:r>
            <a:r>
              <a:rPr lang="en-US" baseline="0" dirty="0" smtClean="0"/>
              <a:t> y los </a:t>
            </a:r>
            <a:r>
              <a:rPr lang="en-US" baseline="0" dirty="0" err="1" smtClean="0"/>
              <a:t>sacó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unas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pinzas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frias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fue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lavarse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manos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aguamanil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Hizo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mirar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alcalde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alcalde</a:t>
            </a:r>
            <a:r>
              <a:rPr lang="en-US" baseline="0" dirty="0" smtClean="0"/>
              <a:t> no lo </a:t>
            </a:r>
            <a:r>
              <a:rPr lang="en-US" baseline="0" dirty="0" err="1" smtClean="0"/>
              <a:t>perdió</a:t>
            </a:r>
            <a:r>
              <a:rPr lang="en-US" baseline="0" dirty="0" smtClean="0"/>
              <a:t> de visa.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44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cordal</a:t>
            </a:r>
            <a:r>
              <a:rPr lang="en-US" dirty="0" smtClean="0"/>
              <a:t> inferior.</a:t>
            </a:r>
            <a:r>
              <a:rPr lang="en-US" baseline="0" dirty="0" smtClean="0"/>
              <a:t>  El </a:t>
            </a:r>
            <a:r>
              <a:rPr lang="en-US" baseline="0" dirty="0" err="1" smtClean="0"/>
              <a:t>dentista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abri</a:t>
            </a:r>
            <a:r>
              <a:rPr lang="en-US" baseline="0" dirty="0" err="1" smtClean="0"/>
              <a:t>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piernas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apretó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muela</a:t>
            </a:r>
            <a:r>
              <a:rPr lang="en-US" baseline="0" dirty="0" smtClean="0"/>
              <a:t> con el </a:t>
            </a:r>
            <a:r>
              <a:rPr lang="en-US" baseline="0" dirty="0" err="1" smtClean="0"/>
              <a:t>gatillo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caliente</a:t>
            </a:r>
            <a:r>
              <a:rPr lang="en-US" baseline="0" dirty="0" smtClean="0"/>
              <a:t>.  El </a:t>
            </a:r>
            <a:r>
              <a:rPr lang="en-US" baseline="0" dirty="0" err="1" smtClean="0"/>
              <a:t>alcalde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aferró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barras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silla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descargó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fuerza</a:t>
            </a:r>
            <a:r>
              <a:rPr lang="en-US" baseline="0" dirty="0" smtClean="0"/>
              <a:t> en los pies y </a:t>
            </a:r>
            <a:r>
              <a:rPr lang="en-US" baseline="0" dirty="0" err="1" smtClean="0"/>
              <a:t>sintió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vacío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helado</a:t>
            </a:r>
            <a:r>
              <a:rPr lang="en-US" baseline="0" dirty="0" smtClean="0"/>
              <a:t> en los </a:t>
            </a:r>
            <a:r>
              <a:rPr lang="en-US" baseline="0" dirty="0" err="1" smtClean="0"/>
              <a:t>riñones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soltó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suspiro</a:t>
            </a:r>
            <a:r>
              <a:rPr lang="en-US" baseline="0" dirty="0" smtClean="0"/>
              <a:t>.  El </a:t>
            </a:r>
            <a:r>
              <a:rPr lang="en-US" baseline="0" dirty="0" err="1" smtClean="0"/>
              <a:t>dentista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muñeca</a:t>
            </a:r>
            <a:r>
              <a:rPr lang="en-US" baseline="0" dirty="0" smtClean="0"/>
              <a:t>.  Sin </a:t>
            </a:r>
            <a:r>
              <a:rPr lang="en-US" baseline="0" dirty="0" err="1" smtClean="0"/>
              <a:t>rencor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amarga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ternura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Aquí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veinte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muertos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teniente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alcalde</a:t>
            </a:r>
            <a:r>
              <a:rPr lang="en-US" baseline="0" dirty="0" smtClean="0"/>
              <a:t> era </a:t>
            </a:r>
            <a:r>
              <a:rPr lang="en-US" baseline="0" dirty="0" err="1" smtClean="0"/>
              <a:t>sudoroso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jadeante</a:t>
            </a:r>
            <a:r>
              <a:rPr lang="en-US" baseline="0" dirty="0" smtClean="0"/>
              <a:t>, y se </a:t>
            </a:r>
            <a:r>
              <a:rPr lang="en-US" baseline="0" dirty="0" err="1" smtClean="0"/>
              <a:t>desabotonó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guerrera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buscó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pañuelo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bolsillo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pantalón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1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acalde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sinti</a:t>
            </a:r>
            <a:r>
              <a:rPr lang="en-US" baseline="0" dirty="0" err="1" smtClean="0"/>
              <a:t>ó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crujido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huesos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mandíbula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ojos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llenaron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lágrimas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suspiró</a:t>
            </a:r>
            <a:r>
              <a:rPr lang="en-US" baseline="0" dirty="0" smtClean="0"/>
              <a:t> hasta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sintió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muela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Entonces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vio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través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lágrimas</a:t>
            </a:r>
            <a:r>
              <a:rPr lang="en-US" baseline="0" dirty="0" smtClean="0"/>
              <a:t>.  Le </a:t>
            </a:r>
            <a:r>
              <a:rPr lang="en-US" baseline="0" dirty="0" err="1" smtClean="0"/>
              <a:t>pareció</a:t>
            </a:r>
            <a:r>
              <a:rPr lang="en-US" baseline="0" dirty="0" smtClean="0"/>
              <a:t> tan </a:t>
            </a:r>
            <a:r>
              <a:rPr lang="en-US" baseline="0" dirty="0" err="1" smtClean="0"/>
              <a:t>extraña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dolor,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pudo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tortura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cinco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12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</a:t>
            </a:r>
            <a:r>
              <a:rPr lang="en-US" dirty="0" err="1" smtClean="0"/>
              <a:t>équese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lágrimas</a:t>
            </a:r>
            <a:r>
              <a:rPr lang="en-US" dirty="0" smtClean="0"/>
              <a:t> – </a:t>
            </a:r>
            <a:r>
              <a:rPr lang="en-US" dirty="0" err="1" smtClean="0"/>
              <a:t>dijo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alcalde</a:t>
            </a:r>
            <a:r>
              <a:rPr lang="en-US" dirty="0" smtClean="0"/>
              <a:t> 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hizo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Estaba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temblando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mientras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dentista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lavaba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manos</a:t>
            </a:r>
            <a:r>
              <a:rPr lang="en-US" baseline="0" dirty="0" smtClean="0"/>
              <a:t>.  Le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acuéstese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buches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alcalde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puso</a:t>
            </a:r>
            <a:r>
              <a:rPr lang="en-US" baseline="0" dirty="0" smtClean="0"/>
              <a:t> de pie, se </a:t>
            </a:r>
            <a:r>
              <a:rPr lang="en-US" baseline="0" dirty="0" err="1" smtClean="0"/>
              <a:t>despidi</a:t>
            </a:r>
            <a:r>
              <a:rPr lang="en-US" baseline="0" dirty="0" err="1" smtClean="0"/>
              <a:t>ó</a:t>
            </a:r>
            <a:r>
              <a:rPr lang="en-US" baseline="0" dirty="0" smtClean="0"/>
              <a:t> con un </a:t>
            </a:r>
            <a:r>
              <a:rPr lang="en-US" baseline="0" dirty="0" err="1" smtClean="0"/>
              <a:t>saludo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militar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fue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puerta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Me </a:t>
            </a:r>
            <a:r>
              <a:rPr lang="en-US" baseline="0" dirty="0" err="1" smtClean="0"/>
              <a:t>pasa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cuenta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dijo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usted</a:t>
            </a:r>
            <a:r>
              <a:rPr lang="en-US" baseline="0" dirty="0" smtClean="0"/>
              <a:t> o al </a:t>
            </a:r>
            <a:r>
              <a:rPr lang="en-US" baseline="0" dirty="0" err="1" smtClean="0"/>
              <a:t>municipio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El </a:t>
            </a:r>
            <a:r>
              <a:rPr lang="en-US" baseline="0" dirty="0" err="1" smtClean="0"/>
              <a:t>alcalde</a:t>
            </a:r>
            <a:r>
              <a:rPr lang="en-US" baseline="0" dirty="0" smtClean="0"/>
              <a:t> no lo </a:t>
            </a:r>
            <a:r>
              <a:rPr lang="en-US" baseline="0" dirty="0" err="1" smtClean="0"/>
              <a:t>miró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Cerró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puerta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través</a:t>
            </a:r>
            <a:r>
              <a:rPr lang="en-US" baseline="0" dirty="0" smtClean="0"/>
              <a:t> de la red </a:t>
            </a:r>
            <a:r>
              <a:rPr lang="en-US" baseline="0" dirty="0" err="1" smtClean="0"/>
              <a:t>metálica</a:t>
            </a:r>
            <a:r>
              <a:rPr lang="en-US" baseline="0" dirty="0" smtClean="0"/>
              <a:t>.  </a:t>
            </a:r>
          </a:p>
          <a:p>
            <a:r>
              <a:rPr lang="en-US" baseline="0" dirty="0" err="1" smtClean="0"/>
              <a:t>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misma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vaina</a:t>
            </a:r>
            <a:r>
              <a:rPr lang="en-US" baseline="0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Llevaba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camisa</a:t>
            </a:r>
            <a:r>
              <a:rPr lang="en-US" dirty="0" smtClean="0"/>
              <a:t> a </a:t>
            </a:r>
            <a:r>
              <a:rPr lang="en-US" dirty="0" err="1" smtClean="0"/>
              <a:t>rayas</a:t>
            </a:r>
            <a:r>
              <a:rPr lang="en-US" dirty="0" smtClean="0"/>
              <a:t>, sin </a:t>
            </a:r>
            <a:r>
              <a:rPr lang="en-US" dirty="0" err="1" smtClean="0"/>
              <a:t>cuello</a:t>
            </a:r>
            <a:r>
              <a:rPr lang="en-US" dirty="0" smtClean="0"/>
              <a:t>, </a:t>
            </a:r>
            <a:r>
              <a:rPr lang="en-US" dirty="0" err="1" smtClean="0"/>
              <a:t>cerrada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arriba</a:t>
            </a:r>
            <a:r>
              <a:rPr lang="en-US" baseline="0" dirty="0" smtClean="0"/>
              <a:t> con un </a:t>
            </a:r>
            <a:r>
              <a:rPr lang="en-US" baseline="0" dirty="0" err="1" smtClean="0"/>
              <a:t>bot</a:t>
            </a:r>
            <a:r>
              <a:rPr lang="en-US" baseline="0" dirty="0" err="1" smtClean="0"/>
              <a:t>ón</a:t>
            </a:r>
            <a:r>
              <a:rPr lang="en-US" baseline="0" dirty="0" smtClean="0"/>
              <a:t> dorado, y los </a:t>
            </a:r>
            <a:r>
              <a:rPr lang="en-US" baseline="0" dirty="0" err="1" smtClean="0"/>
              <a:t>pantalones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sostenidos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cargadores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elásticos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Era </a:t>
            </a:r>
            <a:r>
              <a:rPr lang="en-US" dirty="0" err="1" smtClean="0"/>
              <a:t>r</a:t>
            </a:r>
            <a:r>
              <a:rPr lang="en-US" dirty="0" err="1" smtClean="0"/>
              <a:t>ígido</a:t>
            </a:r>
            <a:r>
              <a:rPr lang="en-US" dirty="0" smtClean="0"/>
              <a:t>, </a:t>
            </a:r>
            <a:r>
              <a:rPr lang="en-US" dirty="0" err="1" smtClean="0"/>
              <a:t>enjuto</a:t>
            </a:r>
            <a:r>
              <a:rPr lang="en-US" dirty="0" smtClean="0"/>
              <a:t>,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mirada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raras</a:t>
            </a:r>
            <a:r>
              <a:rPr lang="en-US" dirty="0" smtClean="0"/>
              <a:t>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correspondía</a:t>
            </a:r>
            <a:r>
              <a:rPr lang="en-US" dirty="0" smtClean="0"/>
              <a:t> a la </a:t>
            </a:r>
            <a:r>
              <a:rPr lang="en-US" dirty="0" err="1" smtClean="0"/>
              <a:t>situación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mirada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sordos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sent</a:t>
            </a:r>
            <a:r>
              <a:rPr lang="en-US" dirty="0" err="1" smtClean="0"/>
              <a:t>ó</a:t>
            </a:r>
            <a:r>
              <a:rPr lang="en-US" dirty="0" smtClean="0"/>
              <a:t> a </a:t>
            </a:r>
            <a:r>
              <a:rPr lang="en-US" dirty="0" err="1" smtClean="0"/>
              <a:t>pulir</a:t>
            </a:r>
            <a:r>
              <a:rPr lang="en-US" dirty="0" smtClean="0"/>
              <a:t> la </a:t>
            </a:r>
            <a:r>
              <a:rPr lang="en-US" dirty="0" err="1" smtClean="0"/>
              <a:t>dentadura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postiza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Parecía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pensar</a:t>
            </a:r>
            <a:r>
              <a:rPr lang="en-US" baseline="0" dirty="0" smtClean="0"/>
              <a:t> en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hacía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trabajaba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obstinación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pedaleando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fresa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incluso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verdad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hacía</a:t>
            </a:r>
            <a:r>
              <a:rPr lang="en-US" baseline="0" dirty="0" smtClean="0"/>
              <a:t> nada.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9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Despues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ocho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pausa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mirar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cielo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ventana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vio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gallianzos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pensativos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secaban</a:t>
            </a:r>
            <a:r>
              <a:rPr lang="en-US" baseline="0" dirty="0" smtClean="0"/>
              <a:t> al sol en el </a:t>
            </a:r>
            <a:r>
              <a:rPr lang="en-US" baseline="0" dirty="0" err="1" smtClean="0"/>
              <a:t>caballete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techo</a:t>
            </a:r>
            <a:r>
              <a:rPr lang="en-US" baseline="0" dirty="0" smtClean="0"/>
              <a:t>) de la casa </a:t>
            </a:r>
            <a:r>
              <a:rPr lang="en-US" baseline="0" dirty="0" err="1" smtClean="0"/>
              <a:t>vecina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Sigui</a:t>
            </a:r>
            <a:r>
              <a:rPr lang="en-US" dirty="0" err="1" smtClean="0"/>
              <a:t>ó</a:t>
            </a:r>
            <a:r>
              <a:rPr lang="en-US" dirty="0" smtClean="0"/>
              <a:t> </a:t>
            </a:r>
            <a:r>
              <a:rPr lang="en-US" dirty="0" err="1" smtClean="0"/>
              <a:t>trabajando</a:t>
            </a:r>
            <a:r>
              <a:rPr lang="en-US" baseline="0" dirty="0" smtClean="0"/>
              <a:t> con la idea de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antes del </a:t>
            </a:r>
            <a:r>
              <a:rPr lang="en-US" baseline="0" dirty="0" err="1" smtClean="0"/>
              <a:t>almuerzo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volvería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llover</a:t>
            </a:r>
            <a:r>
              <a:rPr lang="en-US" baseline="0" dirty="0" smtClean="0"/>
              <a:t>.  La </a:t>
            </a:r>
            <a:r>
              <a:rPr lang="en-US" baseline="0" dirty="0" err="1" smtClean="0"/>
              <a:t>voz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destemplada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hijo</a:t>
            </a:r>
            <a:r>
              <a:rPr lang="en-US" baseline="0" dirty="0" smtClean="0"/>
              <a:t> de once </a:t>
            </a:r>
            <a:r>
              <a:rPr lang="en-US" baseline="0" dirty="0" err="1" smtClean="0"/>
              <a:t>años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sacó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abstracción</a:t>
            </a:r>
            <a:r>
              <a:rPr lang="en-US" baseline="0" dirty="0" smtClean="0"/>
              <a:t>.  “papa”</a:t>
            </a:r>
          </a:p>
          <a:p>
            <a:r>
              <a:rPr lang="en-US" baseline="0" dirty="0" err="1" smtClean="0"/>
              <a:t>Que</a:t>
            </a:r>
            <a:endParaRPr lang="en-US" baseline="0" dirty="0" smtClean="0"/>
          </a:p>
          <a:p>
            <a:r>
              <a:rPr lang="en-US" baseline="0" dirty="0" smtClean="0"/>
              <a:t>Dice el </a:t>
            </a:r>
            <a:r>
              <a:rPr lang="en-US" baseline="0" dirty="0" err="1" smtClean="0"/>
              <a:t>alcalde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sacas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muela</a:t>
            </a:r>
            <a:endParaRPr lang="en-US" baseline="0" dirty="0" smtClean="0"/>
          </a:p>
          <a:p>
            <a:r>
              <a:rPr lang="en-US" baseline="0" dirty="0" err="1" smtClean="0"/>
              <a:t>Dile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estoy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puliendo</a:t>
            </a:r>
            <a:r>
              <a:rPr lang="en-US" dirty="0" smtClean="0"/>
              <a:t> un </a:t>
            </a:r>
            <a:r>
              <a:rPr lang="en-US" dirty="0" err="1" smtClean="0"/>
              <a:t>diente</a:t>
            </a:r>
            <a:r>
              <a:rPr lang="en-US" dirty="0" smtClean="0"/>
              <a:t> de </a:t>
            </a:r>
            <a:r>
              <a:rPr lang="en-US" dirty="0" err="1" smtClean="0"/>
              <a:t>oro</a:t>
            </a:r>
            <a:r>
              <a:rPr lang="en-US" dirty="0" smtClean="0"/>
              <a:t>.  En la </a:t>
            </a:r>
            <a:r>
              <a:rPr lang="en-US" dirty="0" err="1" smtClean="0"/>
              <a:t>saita</a:t>
            </a:r>
            <a:r>
              <a:rPr lang="en-US" dirty="0" smtClean="0"/>
              <a:t> de </a:t>
            </a:r>
            <a:r>
              <a:rPr lang="en-US" dirty="0" err="1" smtClean="0"/>
              <a:t>espera</a:t>
            </a:r>
            <a:r>
              <a:rPr lang="en-US" dirty="0" smtClean="0"/>
              <a:t> </a:t>
            </a:r>
            <a:r>
              <a:rPr lang="en-US" dirty="0" err="1" smtClean="0"/>
              <a:t>volvió</a:t>
            </a:r>
            <a:r>
              <a:rPr lang="en-US" dirty="0" smtClean="0"/>
              <a:t> a </a:t>
            </a:r>
            <a:r>
              <a:rPr lang="en-US" dirty="0" err="1" smtClean="0"/>
              <a:t>gritar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hijo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Dice </a:t>
            </a:r>
            <a:r>
              <a:rPr lang="en-US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oyendo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dentista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siguió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examinando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diente</a:t>
            </a:r>
            <a:r>
              <a:rPr lang="en-US" baseline="0" dirty="0" smtClean="0"/>
              <a:t>.    </a:t>
            </a:r>
            <a:r>
              <a:rPr lang="en-US" baseline="0" dirty="0" err="1" smtClean="0"/>
              <a:t>S</a:t>
            </a:r>
            <a:r>
              <a:rPr lang="en-US" baseline="0" dirty="0" err="1" smtClean="0"/>
              <a:t>ólo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puso</a:t>
            </a:r>
            <a:r>
              <a:rPr lang="en-US" baseline="0" dirty="0" smtClean="0"/>
              <a:t> en la mesa con los </a:t>
            </a:r>
            <a:r>
              <a:rPr lang="en-US" baseline="0" dirty="0" err="1" smtClean="0"/>
              <a:t>trabajos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terminados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dijo</a:t>
            </a:r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Mejor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4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Volvi</a:t>
            </a:r>
            <a:r>
              <a:rPr lang="en-US" dirty="0" err="1" smtClean="0"/>
              <a:t>ó</a:t>
            </a:r>
            <a:r>
              <a:rPr lang="en-US" dirty="0" smtClean="0"/>
              <a:t> a </a:t>
            </a:r>
            <a:r>
              <a:rPr lang="en-US" dirty="0" err="1" smtClean="0"/>
              <a:t>operar</a:t>
            </a:r>
            <a:r>
              <a:rPr lang="en-US" dirty="0" smtClean="0"/>
              <a:t> la </a:t>
            </a:r>
            <a:r>
              <a:rPr lang="en-US" dirty="0" err="1" smtClean="0"/>
              <a:t>fresa</a:t>
            </a:r>
            <a:r>
              <a:rPr lang="en-US" dirty="0" smtClean="0"/>
              <a:t>. 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cajita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cartón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guardaba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sacó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puente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varias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piezas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empezó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pulir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oro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Papa</a:t>
            </a:r>
          </a:p>
          <a:p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endParaRPr lang="en-US" dirty="0" smtClean="0"/>
          </a:p>
          <a:p>
            <a:r>
              <a:rPr lang="en-US" dirty="0" err="1" smtClean="0"/>
              <a:t>Aún</a:t>
            </a:r>
            <a:r>
              <a:rPr lang="en-US" dirty="0" smtClean="0"/>
              <a:t> no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cambiado</a:t>
            </a:r>
            <a:r>
              <a:rPr lang="en-US" dirty="0" smtClean="0"/>
              <a:t> de </a:t>
            </a:r>
            <a:r>
              <a:rPr lang="en-US" dirty="0" err="1" smtClean="0"/>
              <a:t>expresión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Dice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no le </a:t>
            </a:r>
            <a:r>
              <a:rPr lang="en-US" dirty="0" err="1" smtClean="0"/>
              <a:t>sacas</a:t>
            </a:r>
            <a:r>
              <a:rPr lang="en-US" dirty="0" smtClean="0"/>
              <a:t> la </a:t>
            </a:r>
            <a:r>
              <a:rPr lang="en-US" dirty="0" err="1" smtClean="0"/>
              <a:t>muela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pega</a:t>
            </a:r>
            <a:r>
              <a:rPr lang="en-US" dirty="0" smtClean="0"/>
              <a:t> un </a:t>
            </a:r>
            <a:r>
              <a:rPr lang="en-US" dirty="0" err="1" smtClean="0"/>
              <a:t>tiro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5173-7541-DC4F-8526-12221C976F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DAC9-0C2C-B941-B9D5-979FDC2E2AC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03F5-07C7-504E-93BE-B5F25362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</a:t>
            </a:r>
            <a:r>
              <a:rPr lang="en-US" dirty="0" err="1" smtClean="0"/>
              <a:t>ía</a:t>
            </a:r>
            <a:r>
              <a:rPr lang="en-US" dirty="0" smtClean="0"/>
              <a:t> de </a:t>
            </a:r>
            <a:r>
              <a:rPr lang="en-US" dirty="0" err="1" smtClean="0"/>
              <a:t>estos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6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52961" r="-52961"/>
          <a:stretch>
            <a:fillRect/>
          </a:stretch>
        </p:blipFill>
        <p:spPr>
          <a:xfrm>
            <a:off x="-1358495" y="274638"/>
            <a:ext cx="11547207" cy="5851525"/>
          </a:xfrm>
        </p:spPr>
      </p:pic>
    </p:spTree>
    <p:extLst>
      <p:ext uri="{BB962C8B-B14F-4D97-AF65-F5344CB8AC3E}">
        <p14:creationId xmlns:p14="http://schemas.microsoft.com/office/powerpoint/2010/main" val="379435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1361" b="21361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02223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1995" b="11995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11757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9963" b="19963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88468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598" b="2598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477044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4944" b="14944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39056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2027" r="12027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70196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2598" b="2598"/>
          <a:stretch>
            <a:fillRect/>
          </a:stretch>
        </p:blipFill>
        <p:spPr>
          <a:xfrm>
            <a:off x="609600" y="427038"/>
            <a:ext cx="8229600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1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smtClean="0"/>
              <a:t>pese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3259" r="-33259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84502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5815" b="5815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85029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6924" r="-6924"/>
          <a:stretch>
            <a:fillRect/>
          </a:stretch>
        </p:blipFill>
        <p:spPr>
          <a:xfrm>
            <a:off x="457200" y="274638"/>
            <a:ext cx="4038600" cy="58515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988" r="3988"/>
          <a:stretch>
            <a:fillRect/>
          </a:stretch>
        </p:blipFill>
        <p:spPr>
          <a:xfrm>
            <a:off x="4648200" y="274638"/>
            <a:ext cx="4038600" cy="5851525"/>
          </a:xfrm>
        </p:spPr>
      </p:pic>
    </p:spTree>
    <p:extLst>
      <p:ext uri="{BB962C8B-B14F-4D97-AF65-F5344CB8AC3E}">
        <p14:creationId xmlns:p14="http://schemas.microsoft.com/office/powerpoint/2010/main" val="370508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5973" r="5973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4386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55524" b="-55524"/>
          <a:stretch>
            <a:fillRect/>
          </a:stretch>
        </p:blipFill>
        <p:spPr>
          <a:xfrm>
            <a:off x="457200" y="-738213"/>
            <a:ext cx="4038600" cy="735260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458" r="1458"/>
          <a:stretch>
            <a:fillRect/>
          </a:stretch>
        </p:blipFill>
        <p:spPr>
          <a:xfrm>
            <a:off x="4648200" y="274638"/>
            <a:ext cx="4038600" cy="5851525"/>
          </a:xfrm>
        </p:spPr>
      </p:pic>
    </p:spTree>
    <p:extLst>
      <p:ext uri="{BB962C8B-B14F-4D97-AF65-F5344CB8AC3E}">
        <p14:creationId xmlns:p14="http://schemas.microsoft.com/office/powerpoint/2010/main" val="145161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7942" r="7942"/>
          <a:stretch>
            <a:fillRect/>
          </a:stretch>
        </p:blipFill>
        <p:spPr>
          <a:xfrm>
            <a:off x="457200" y="274638"/>
            <a:ext cx="4038600" cy="58515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22445" b="-22445"/>
          <a:stretch>
            <a:fillRect/>
          </a:stretch>
        </p:blipFill>
        <p:spPr>
          <a:xfrm>
            <a:off x="4648200" y="-206700"/>
            <a:ext cx="4038600" cy="6332863"/>
          </a:xfrm>
        </p:spPr>
      </p:pic>
    </p:spTree>
    <p:extLst>
      <p:ext uri="{BB962C8B-B14F-4D97-AF65-F5344CB8AC3E}">
        <p14:creationId xmlns:p14="http://schemas.microsoft.com/office/powerpoint/2010/main" val="26211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1250" b="21250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30348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6473" r="-26473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410963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7849" b="27849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80096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861</Words>
  <Application>Microsoft Macintosh PowerPoint</Application>
  <PresentationFormat>On-screen Show (4:3)</PresentationFormat>
  <Paragraphs>58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Un día de estos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 pese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día de estos</dc:title>
  <dc:creator>Abigail Theberge</dc:creator>
  <cp:lastModifiedBy>Abigail Theberge</cp:lastModifiedBy>
  <cp:revision>11</cp:revision>
  <dcterms:created xsi:type="dcterms:W3CDTF">2014-04-30T13:44:15Z</dcterms:created>
  <dcterms:modified xsi:type="dcterms:W3CDTF">2014-04-30T20:12:25Z</dcterms:modified>
</cp:coreProperties>
</file>