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70" r:id="rId15"/>
    <p:sldId id="269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9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5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7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6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5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1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7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6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4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0278-4F56-3E41-B6FC-E6AEF621042A}" type="datetimeFigureOut">
              <a:rPr lang="en-US" smtClean="0"/>
              <a:t>9/20/13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5D166-0F65-264F-A012-BF1FABD4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3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Ser</a:t>
            </a:r>
            <a:r>
              <a:rPr lang="en-US" dirty="0" smtClean="0"/>
              <a:t> y </a:t>
            </a:r>
            <a:r>
              <a:rPr lang="en-US" dirty="0" err="1" smtClean="0"/>
              <a:t>Estar</a:t>
            </a:r>
            <a:r>
              <a:rPr lang="en-US" dirty="0" smtClean="0"/>
              <a:t> con </a:t>
            </a:r>
            <a:r>
              <a:rPr lang="en-US" dirty="0" err="1" smtClean="0"/>
              <a:t>Adjetivos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8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rico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631" b="116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688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comida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rica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36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estudiante</a:t>
            </a:r>
            <a:r>
              <a:rPr lang="en-US" dirty="0" smtClean="0"/>
              <a:t> no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seguro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4259" b="24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06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</a:t>
            </a:r>
            <a:r>
              <a:rPr lang="en-US" dirty="0" smtClean="0"/>
              <a:t> </a:t>
            </a:r>
            <a:r>
              <a:rPr lang="en-US" dirty="0" err="1" smtClean="0"/>
              <a:t>puente</a:t>
            </a:r>
            <a:r>
              <a:rPr lang="en-US" dirty="0" smtClean="0"/>
              <a:t> no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seguro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939" b="89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063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M&amp;M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verde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391" b="22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2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fresas</a:t>
            </a:r>
            <a:r>
              <a:rPr lang="en-US" dirty="0" smtClean="0"/>
              <a:t> </a:t>
            </a:r>
            <a:r>
              <a:rPr lang="en-US" dirty="0" err="1" smtClean="0"/>
              <a:t>están</a:t>
            </a:r>
            <a:r>
              <a:rPr lang="en-US" dirty="0" smtClean="0"/>
              <a:t> </a:t>
            </a:r>
            <a:r>
              <a:rPr lang="en-US" dirty="0" err="1" smtClean="0"/>
              <a:t>verdes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59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vivo.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628" b="10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0148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chica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smtClean="0"/>
              <a:t> viva.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80" b="13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065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un hombre </a:t>
            </a:r>
            <a:r>
              <a:rPr lang="en-US" dirty="0" err="1" smtClean="0"/>
              <a:t>aburrido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93" r="993"/>
          <a:stretch>
            <a:fillRect/>
          </a:stretch>
        </p:blipFill>
        <p:spPr>
          <a:xfrm>
            <a:off x="457200" y="1417638"/>
            <a:ext cx="8229600" cy="4708525"/>
          </a:xfrm>
        </p:spPr>
      </p:pic>
    </p:spTree>
    <p:extLst>
      <p:ext uri="{BB962C8B-B14F-4D97-AF65-F5344CB8AC3E}">
        <p14:creationId xmlns:p14="http://schemas.microsoft.com/office/powerpoint/2010/main" val="320021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gato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aburrido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0117" b="10117"/>
          <a:stretch>
            <a:fillRect/>
          </a:stretch>
        </p:blipFill>
        <p:spPr>
          <a:xfrm>
            <a:off x="457200" y="1071562"/>
            <a:ext cx="8229600" cy="5496243"/>
          </a:xfrm>
        </p:spPr>
      </p:pic>
    </p:spTree>
    <p:extLst>
      <p:ext uri="{BB962C8B-B14F-4D97-AF65-F5344CB8AC3E}">
        <p14:creationId xmlns:p14="http://schemas.microsoft.com/office/powerpoint/2010/main" val="86106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Ella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buena</a:t>
            </a:r>
            <a:r>
              <a:rPr lang="en-US" dirty="0" smtClean="0"/>
              <a:t> persona.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883" b="68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110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Ella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buena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13" b="8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62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Este </a:t>
            </a:r>
            <a:r>
              <a:rPr lang="en-US" dirty="0" err="1" smtClean="0"/>
              <a:t>chico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malo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983" b="129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680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pobrecita</a:t>
            </a:r>
            <a:r>
              <a:rPr lang="en-US" dirty="0" smtClean="0"/>
              <a:t> </a:t>
            </a:r>
            <a:r>
              <a:rPr lang="en-US" dirty="0" err="1" smtClean="0"/>
              <a:t>chica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mala hoy.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0525" b="30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879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listo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374" b="233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941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Él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listo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420" b="1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266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88</Words>
  <Application>Microsoft Macintosh PowerPoint</Application>
  <PresentationFormat>On-screen Show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Ser y Estar con Adjetivos</vt:lpstr>
      <vt:lpstr>Él es un hombre aburrido.</vt:lpstr>
      <vt:lpstr>El gato está aburrido. </vt:lpstr>
      <vt:lpstr>Ella es una buena persona.</vt:lpstr>
      <vt:lpstr>Ella está buena.</vt:lpstr>
      <vt:lpstr>Este chico es malo</vt:lpstr>
      <vt:lpstr>Esta pobrecita chica está mala hoy.</vt:lpstr>
      <vt:lpstr>Él es listo.</vt:lpstr>
      <vt:lpstr>Él está listo.</vt:lpstr>
      <vt:lpstr>Él es rico.</vt:lpstr>
      <vt:lpstr>La comida está rica.</vt:lpstr>
      <vt:lpstr>El estudiante no está seguro.</vt:lpstr>
      <vt:lpstr>El puente no es seguro.</vt:lpstr>
      <vt:lpstr>La M&amp;M es verde.</vt:lpstr>
      <vt:lpstr>Las fresas están verdes.</vt:lpstr>
      <vt:lpstr>El perro es vivo.</vt:lpstr>
      <vt:lpstr>La chica está viva.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 y Estar con Adjetivos</dc:title>
  <dc:creator>Abigail Theberge</dc:creator>
  <cp:lastModifiedBy>Abigail Theberge</cp:lastModifiedBy>
  <cp:revision>4</cp:revision>
  <dcterms:created xsi:type="dcterms:W3CDTF">2013-09-16T14:51:56Z</dcterms:created>
  <dcterms:modified xsi:type="dcterms:W3CDTF">2013-09-20T12:16:13Z</dcterms:modified>
</cp:coreProperties>
</file>