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5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A725-9AD0-5746-BD32-A3A68775A857}" type="datetimeFigureOut">
              <a:rPr lang="en-US" smtClean="0"/>
              <a:t>8/30/15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55DE-8A3A-F04A-836B-F26CCB8A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3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A725-9AD0-5746-BD32-A3A68775A857}" type="datetimeFigureOut">
              <a:rPr lang="en-US" smtClean="0"/>
              <a:t>8/30/15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55DE-8A3A-F04A-836B-F26CCB8A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50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A725-9AD0-5746-BD32-A3A68775A857}" type="datetimeFigureOut">
              <a:rPr lang="en-US" smtClean="0"/>
              <a:t>8/30/15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55DE-8A3A-F04A-836B-F26CCB8A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5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A725-9AD0-5746-BD32-A3A68775A857}" type="datetimeFigureOut">
              <a:rPr lang="en-US" smtClean="0"/>
              <a:t>8/30/15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55DE-8A3A-F04A-836B-F26CCB8A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0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A725-9AD0-5746-BD32-A3A68775A857}" type="datetimeFigureOut">
              <a:rPr lang="en-US" smtClean="0"/>
              <a:t>8/30/15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55DE-8A3A-F04A-836B-F26CCB8A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1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A725-9AD0-5746-BD32-A3A68775A857}" type="datetimeFigureOut">
              <a:rPr lang="en-US" smtClean="0"/>
              <a:t>8/30/15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55DE-8A3A-F04A-836B-F26CCB8A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7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A725-9AD0-5746-BD32-A3A68775A857}" type="datetimeFigureOut">
              <a:rPr lang="en-US" smtClean="0"/>
              <a:t>8/30/15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55DE-8A3A-F04A-836B-F26CCB8A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7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A725-9AD0-5746-BD32-A3A68775A857}" type="datetimeFigureOut">
              <a:rPr lang="en-US" smtClean="0"/>
              <a:t>8/30/15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55DE-8A3A-F04A-836B-F26CCB8A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2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A725-9AD0-5746-BD32-A3A68775A857}" type="datetimeFigureOut">
              <a:rPr lang="en-US" smtClean="0"/>
              <a:t>8/30/15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55DE-8A3A-F04A-836B-F26CCB8A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A725-9AD0-5746-BD32-A3A68775A857}" type="datetimeFigureOut">
              <a:rPr lang="en-US" smtClean="0"/>
              <a:t>8/30/15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55DE-8A3A-F04A-836B-F26CCB8A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A725-9AD0-5746-BD32-A3A68775A857}" type="datetimeFigureOut">
              <a:rPr lang="en-US" smtClean="0"/>
              <a:t>8/30/15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55DE-8A3A-F04A-836B-F26CCB8A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1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DA725-9AD0-5746-BD32-A3A68775A857}" type="datetimeFigureOut">
              <a:rPr lang="en-US" smtClean="0"/>
              <a:t>8/30/15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655DE-8A3A-F04A-836B-F26CCB8A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2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Proficiency Descriptors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Created by Amy Leonard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www.amylenord.net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5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29 at 9.05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7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29 at 9.06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60"/>
            <a:ext cx="9144000" cy="678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3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29 at 9.06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59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</Words>
  <Application>Microsoft Macintosh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Proficiency Descriptors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Proficiency Descriptors</dc:title>
  <dc:creator>Abigail Theberge</dc:creator>
  <cp:lastModifiedBy>Abigail Theberge</cp:lastModifiedBy>
  <cp:revision>1</cp:revision>
  <dcterms:created xsi:type="dcterms:W3CDTF">2015-08-30T11:52:39Z</dcterms:created>
  <dcterms:modified xsi:type="dcterms:W3CDTF">2015-08-30T11:55:07Z</dcterms:modified>
</cp:coreProperties>
</file>