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00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4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3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1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9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6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1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8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8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01329-C07A-0D40-B4B1-CBF586147E6A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5FB0C-8390-6340-BBF1-F9FF006B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1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60346"/>
            <a:ext cx="6400800" cy="1397653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latin typeface="Comic Sans MS"/>
                <a:cs typeface="Comic Sans MS"/>
              </a:rPr>
              <a:t>¿</a:t>
            </a:r>
            <a:r>
              <a:rPr lang="en-US" sz="6600" b="1" dirty="0" err="1" smtClean="0">
                <a:latin typeface="Comic Sans MS"/>
                <a:cs typeface="Comic Sans MS"/>
              </a:rPr>
              <a:t>Qui</a:t>
            </a:r>
            <a:r>
              <a:rPr lang="en-US" sz="6600" b="1" dirty="0" err="1" smtClean="0">
                <a:latin typeface="Comic Sans MS"/>
                <a:cs typeface="Comic Sans MS"/>
              </a:rPr>
              <a:t>én</a:t>
            </a:r>
            <a:r>
              <a:rPr lang="en-US" sz="6600" b="1" dirty="0" smtClean="0">
                <a:latin typeface="Comic Sans MS"/>
                <a:cs typeface="Comic Sans MS"/>
              </a:rPr>
              <a:t> soy </a:t>
            </a:r>
            <a:r>
              <a:rPr lang="en-US" sz="6600" b="1" dirty="0" err="1" smtClean="0">
                <a:latin typeface="Comic Sans MS"/>
                <a:cs typeface="Comic Sans MS"/>
              </a:rPr>
              <a:t>yo</a:t>
            </a:r>
            <a:r>
              <a:rPr lang="en-US" sz="6600" b="1" dirty="0" smtClean="0">
                <a:latin typeface="Comic Sans MS"/>
                <a:cs typeface="Comic Sans MS"/>
              </a:rPr>
              <a:t>?</a:t>
            </a:r>
            <a:endParaRPr lang="en-US" sz="6600" b="1" dirty="0">
              <a:latin typeface="Comic Sans MS"/>
              <a:cs typeface="Comic Sans MS"/>
            </a:endParaRPr>
          </a:p>
        </p:txBody>
      </p:sp>
      <p:pic>
        <p:nvPicPr>
          <p:cNvPr id="4" name="Picture 3" descr="Photo on 3-17-15 at 8.52 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4424"/>
            <a:ext cx="9144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8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67"/>
            <a:ext cx="4038600" cy="6371165"/>
          </a:xfrm>
          <a:solidFill>
            <a:srgbClr val="CCFFCC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llamo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Escoge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opci</a:t>
            </a:r>
            <a:r>
              <a:rPr lang="en-US" dirty="0" err="1" smtClean="0"/>
              <a:t>ón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Soy…</a:t>
            </a:r>
          </a:p>
          <a:p>
            <a:r>
              <a:rPr lang="en-US" dirty="0" err="1" smtClean="0"/>
              <a:t>Quiero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Pienso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Espero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68"/>
            <a:ext cx="4038600" cy="6371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 llama…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Escoge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opción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 smtClean="0"/>
          </a:p>
          <a:p>
            <a:r>
              <a:rPr lang="en-US" dirty="0" err="1" smtClean="0"/>
              <a:t>Quiere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Piensa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Espera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1" y="3845286"/>
            <a:ext cx="3132666" cy="2378555"/>
          </a:xfrm>
          <a:prstGeom prst="rect">
            <a:avLst/>
          </a:prstGeo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454" y="3829629"/>
            <a:ext cx="2864157" cy="239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25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67"/>
            <a:ext cx="4038600" cy="6371165"/>
          </a:xfrm>
          <a:solidFill>
            <a:srgbClr val="CCFFCC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Me </a:t>
            </a:r>
            <a:r>
              <a:rPr lang="en-US" dirty="0" err="1" smtClean="0"/>
              <a:t>llamaba</a:t>
            </a:r>
            <a:r>
              <a:rPr lang="en-US" dirty="0" smtClean="0"/>
              <a:t> 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Escoge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opci</a:t>
            </a:r>
            <a:r>
              <a:rPr lang="en-US" dirty="0" err="1" smtClean="0"/>
              <a:t>ón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Era…</a:t>
            </a:r>
          </a:p>
          <a:p>
            <a:r>
              <a:rPr lang="en-US" dirty="0" err="1" smtClean="0"/>
              <a:t>Quería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Pensaba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Esperaba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68"/>
            <a:ext cx="4038600" cy="6371164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dirty="0" err="1" smtClean="0"/>
              <a:t>llamaba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Escoge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opción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Era…</a:t>
            </a:r>
            <a:endParaRPr lang="en-US" dirty="0" smtClean="0"/>
          </a:p>
          <a:p>
            <a:r>
              <a:rPr lang="en-US" dirty="0" err="1" smtClean="0"/>
              <a:t>Quer</a:t>
            </a:r>
            <a:r>
              <a:rPr lang="en-US" dirty="0" err="1" smtClean="0"/>
              <a:t>ía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Pensaba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Esperaba</a:t>
            </a:r>
            <a:r>
              <a:rPr lang="en-US" smtClean="0"/>
              <a:t>…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Unknown-5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51" y="3845286"/>
            <a:ext cx="3132666" cy="2378555"/>
          </a:xfrm>
          <a:prstGeom prst="rect">
            <a:avLst/>
          </a:prstGeo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454" y="3829629"/>
            <a:ext cx="2864157" cy="239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0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65</Words>
  <Application>Microsoft Macintosh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Theberge</dc:creator>
  <cp:lastModifiedBy>Abigail Theberge</cp:lastModifiedBy>
  <cp:revision>2</cp:revision>
  <dcterms:created xsi:type="dcterms:W3CDTF">2015-07-22T18:29:23Z</dcterms:created>
  <dcterms:modified xsi:type="dcterms:W3CDTF">2015-07-22T18:51:48Z</dcterms:modified>
</cp:coreProperties>
</file>