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6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1177-304C-4E42-A6B2-A63E9DCE6A82}" type="datetimeFigureOut">
              <a:rPr lang="en-US" smtClean="0"/>
              <a:t>8/23/15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41FB-8F98-CE46-B7AA-F1D125FDB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6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1177-304C-4E42-A6B2-A63E9DCE6A82}" type="datetimeFigureOut">
              <a:rPr lang="en-US" smtClean="0"/>
              <a:t>8/23/15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41FB-8F98-CE46-B7AA-F1D125FDB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41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1177-304C-4E42-A6B2-A63E9DCE6A82}" type="datetimeFigureOut">
              <a:rPr lang="en-US" smtClean="0"/>
              <a:t>8/23/15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41FB-8F98-CE46-B7AA-F1D125FDB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69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1177-304C-4E42-A6B2-A63E9DCE6A82}" type="datetimeFigureOut">
              <a:rPr lang="en-US" smtClean="0"/>
              <a:t>8/23/15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41FB-8F98-CE46-B7AA-F1D125FDB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8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1177-304C-4E42-A6B2-A63E9DCE6A82}" type="datetimeFigureOut">
              <a:rPr lang="en-US" smtClean="0"/>
              <a:t>8/23/15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41FB-8F98-CE46-B7AA-F1D125FDB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1177-304C-4E42-A6B2-A63E9DCE6A82}" type="datetimeFigureOut">
              <a:rPr lang="en-US" smtClean="0"/>
              <a:t>8/23/15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41FB-8F98-CE46-B7AA-F1D125FDB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0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1177-304C-4E42-A6B2-A63E9DCE6A82}" type="datetimeFigureOut">
              <a:rPr lang="en-US" smtClean="0"/>
              <a:t>8/23/15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41FB-8F98-CE46-B7AA-F1D125FDB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69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1177-304C-4E42-A6B2-A63E9DCE6A82}" type="datetimeFigureOut">
              <a:rPr lang="en-US" smtClean="0"/>
              <a:t>8/23/15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41FB-8F98-CE46-B7AA-F1D125FDB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99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1177-304C-4E42-A6B2-A63E9DCE6A82}" type="datetimeFigureOut">
              <a:rPr lang="en-US" smtClean="0"/>
              <a:t>8/23/15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41FB-8F98-CE46-B7AA-F1D125FDB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6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1177-304C-4E42-A6B2-A63E9DCE6A82}" type="datetimeFigureOut">
              <a:rPr lang="en-US" smtClean="0"/>
              <a:t>8/23/15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41FB-8F98-CE46-B7AA-F1D125FDB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04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1177-304C-4E42-A6B2-A63E9DCE6A82}" type="datetimeFigureOut">
              <a:rPr lang="en-US" smtClean="0"/>
              <a:t>8/23/15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41FB-8F98-CE46-B7AA-F1D125FDB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8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21177-304C-4E42-A6B2-A63E9DCE6A82}" type="datetimeFigureOut">
              <a:rPr lang="en-US" smtClean="0"/>
              <a:t>8/23/15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341FB-8F98-CE46-B7AA-F1D125FDB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612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0826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¿</a:t>
            </a:r>
            <a:r>
              <a:rPr lang="en-US" dirty="0" err="1" smtClean="0">
                <a:solidFill>
                  <a:srgbClr val="FFFF00"/>
                </a:solidFill>
              </a:rPr>
              <a:t>Conoces</a:t>
            </a:r>
            <a:r>
              <a:rPr lang="en-US" dirty="0" smtClean="0">
                <a:solidFill>
                  <a:srgbClr val="FFFF00"/>
                </a:solidFill>
              </a:rPr>
              <a:t> a </a:t>
            </a:r>
            <a:r>
              <a:rPr lang="en-US" dirty="0" err="1" smtClean="0">
                <a:solidFill>
                  <a:srgbClr val="FFFF00"/>
                </a:solidFill>
              </a:rPr>
              <a:t>tu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profesora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513" y="2674228"/>
            <a:ext cx="3719272" cy="336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94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¿</a:t>
            </a:r>
            <a:r>
              <a:rPr lang="en-US" dirty="0" err="1" smtClean="0">
                <a:solidFill>
                  <a:srgbClr val="FFFF00"/>
                </a:solidFill>
              </a:rPr>
              <a:t>Cuántos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hijos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tiene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dirty="0" err="1" smtClean="0"/>
              <a:t>Tres</a:t>
            </a:r>
            <a:endParaRPr lang="en-US" dirty="0" smtClean="0"/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smtClean="0"/>
              <a:t>Uno</a:t>
            </a:r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smtClean="0"/>
              <a:t>Cero</a:t>
            </a:r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err="1" smtClean="0"/>
              <a:t>Diez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726" y="2765088"/>
            <a:ext cx="6022074" cy="183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1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¿</a:t>
            </a:r>
            <a:r>
              <a:rPr lang="en-US" dirty="0" err="1" smtClean="0">
                <a:solidFill>
                  <a:srgbClr val="FFFF00"/>
                </a:solidFill>
              </a:rPr>
              <a:t>Qué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tipo</a:t>
            </a:r>
            <a:r>
              <a:rPr lang="en-US" dirty="0" smtClean="0">
                <a:solidFill>
                  <a:srgbClr val="FFFF00"/>
                </a:solidFill>
              </a:rPr>
              <a:t> de </a:t>
            </a:r>
            <a:r>
              <a:rPr lang="en-US" dirty="0" err="1" smtClean="0">
                <a:solidFill>
                  <a:srgbClr val="FFFF00"/>
                </a:solidFill>
              </a:rPr>
              <a:t>coche</a:t>
            </a:r>
            <a:r>
              <a:rPr lang="en-US" dirty="0" smtClean="0">
                <a:solidFill>
                  <a:srgbClr val="FFFF00"/>
                </a:solidFill>
              </a:rPr>
              <a:t> conduce?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a) Maserati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b) Passat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c) Outlook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d) </a:t>
            </a:r>
            <a:r>
              <a:rPr lang="en-US" dirty="0" err="1" smtClean="0"/>
              <a:t>Tiguan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700" y="2540000"/>
            <a:ext cx="5217583" cy="202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35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¿</a:t>
            </a:r>
            <a:r>
              <a:rPr lang="en-US" dirty="0" err="1" smtClean="0">
                <a:solidFill>
                  <a:srgbClr val="FFFF00"/>
                </a:solidFill>
              </a:rPr>
              <a:t>Cuáles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mascotas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tiene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a) ¡¿</a:t>
            </a:r>
            <a:r>
              <a:rPr lang="en-US" dirty="0" err="1" smtClean="0"/>
              <a:t>animales</a:t>
            </a:r>
            <a:r>
              <a:rPr lang="en-US" dirty="0" smtClean="0"/>
              <a:t>?! ¡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b) dos </a:t>
            </a:r>
            <a:r>
              <a:rPr lang="en-US" dirty="0" err="1" smtClean="0"/>
              <a:t>perros</a:t>
            </a:r>
            <a:r>
              <a:rPr lang="en-US" dirty="0" smtClean="0"/>
              <a:t> y un </a:t>
            </a:r>
            <a:r>
              <a:rPr lang="en-US" dirty="0" err="1" smtClean="0"/>
              <a:t>gato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c) dos </a:t>
            </a:r>
            <a:r>
              <a:rPr lang="en-US" dirty="0" err="1" smtClean="0"/>
              <a:t>gatos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d) un </a:t>
            </a:r>
            <a:r>
              <a:rPr lang="en-US" dirty="0" err="1" smtClean="0"/>
              <a:t>elefante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554" y="3828397"/>
            <a:ext cx="41910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09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¿</a:t>
            </a:r>
            <a:r>
              <a:rPr lang="en-US" dirty="0" err="1" smtClean="0">
                <a:solidFill>
                  <a:srgbClr val="FFFF00"/>
                </a:solidFill>
              </a:rPr>
              <a:t>Cuál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es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país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hispanohablante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favorito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a) Costa Rica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b) Cuba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c) </a:t>
            </a:r>
            <a:r>
              <a:rPr lang="en-US" dirty="0" err="1" smtClean="0"/>
              <a:t>España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d) </a:t>
            </a:r>
            <a:r>
              <a:rPr lang="en-US" dirty="0" err="1" smtClean="0"/>
              <a:t>Belice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914" y="2095458"/>
            <a:ext cx="5772909" cy="293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06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¿</a:t>
            </a:r>
            <a:r>
              <a:rPr lang="en-US" dirty="0" err="1" smtClean="0">
                <a:solidFill>
                  <a:srgbClr val="FFFF00"/>
                </a:solidFill>
              </a:rPr>
              <a:t>Qué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prefiere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hacer</a:t>
            </a:r>
            <a:r>
              <a:rPr lang="en-US" dirty="0" smtClean="0">
                <a:solidFill>
                  <a:srgbClr val="FFFF00"/>
                </a:solidFill>
              </a:rPr>
              <a:t> el fin de </a:t>
            </a:r>
            <a:r>
              <a:rPr lang="en-US" dirty="0" err="1" smtClean="0">
                <a:solidFill>
                  <a:srgbClr val="FFFF00"/>
                </a:solidFill>
              </a:rPr>
              <a:t>semana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a) </a:t>
            </a:r>
            <a:r>
              <a:rPr lang="en-US" dirty="0" err="1" smtClean="0"/>
              <a:t>Prefiere</a:t>
            </a:r>
            <a:r>
              <a:rPr lang="en-US" dirty="0" smtClean="0"/>
              <a:t> </a:t>
            </a:r>
            <a:r>
              <a:rPr lang="en-US" dirty="0" err="1" smtClean="0"/>
              <a:t>cocinar</a:t>
            </a:r>
            <a:r>
              <a:rPr lang="en-US" dirty="0" smtClean="0"/>
              <a:t> con la comida </a:t>
            </a:r>
            <a:r>
              <a:rPr lang="en-US" dirty="0" err="1" smtClean="0"/>
              <a:t>orgánica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b) </a:t>
            </a:r>
            <a:r>
              <a:rPr lang="en-US" dirty="0" err="1" smtClean="0"/>
              <a:t>Practicar</a:t>
            </a:r>
            <a:r>
              <a:rPr lang="en-US" dirty="0" smtClean="0"/>
              <a:t> yoga.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c) </a:t>
            </a:r>
            <a:r>
              <a:rPr lang="en-US" dirty="0" err="1" smtClean="0"/>
              <a:t>Prefiere</a:t>
            </a:r>
            <a:r>
              <a:rPr lang="en-US" dirty="0" smtClean="0"/>
              <a:t> </a:t>
            </a:r>
            <a:r>
              <a:rPr lang="en-US" dirty="0" err="1" smtClean="0"/>
              <a:t>trabajar</a:t>
            </a:r>
            <a:r>
              <a:rPr lang="en-US" dirty="0" smtClean="0"/>
              <a:t>, </a:t>
            </a:r>
            <a:r>
              <a:rPr lang="en-US" dirty="0" err="1" smtClean="0"/>
              <a:t>por</a:t>
            </a:r>
            <a:r>
              <a:rPr lang="en-US" dirty="0"/>
              <a:t> </a:t>
            </a:r>
            <a:r>
              <a:rPr lang="en-US" dirty="0" err="1" smtClean="0"/>
              <a:t>supuesto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d) </a:t>
            </a:r>
            <a:r>
              <a:rPr lang="en-US" dirty="0" err="1" smtClean="0"/>
              <a:t>Prefiere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tiempo</a:t>
            </a:r>
            <a:r>
              <a:rPr lang="en-US" dirty="0" smtClean="0"/>
              <a:t> con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familia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118" y="2607094"/>
            <a:ext cx="2726119" cy="238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37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¿</a:t>
            </a:r>
            <a:r>
              <a:rPr lang="en-US" dirty="0" err="1" smtClean="0">
                <a:solidFill>
                  <a:srgbClr val="FFFF00"/>
                </a:solidFill>
              </a:rPr>
              <a:t>Qué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quiere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más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para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esta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clase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dirty="0" err="1" smtClean="0"/>
              <a:t>Quiere</a:t>
            </a:r>
            <a:r>
              <a:rPr lang="en-US" dirty="0" smtClean="0"/>
              <a:t> </a:t>
            </a:r>
            <a:r>
              <a:rPr lang="en-US" dirty="0" err="1" smtClean="0"/>
              <a:t>trabajar</a:t>
            </a:r>
            <a:r>
              <a:rPr lang="en-US" dirty="0" smtClean="0"/>
              <a:t> mucho.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b) </a:t>
            </a:r>
            <a:r>
              <a:rPr lang="en-US" dirty="0" err="1" smtClean="0"/>
              <a:t>Quiere</a:t>
            </a:r>
            <a:r>
              <a:rPr lang="en-US" dirty="0" smtClean="0"/>
              <a:t> </a:t>
            </a:r>
            <a:r>
              <a:rPr lang="en-US" dirty="0" err="1" smtClean="0"/>
              <a:t>trabajar</a:t>
            </a:r>
            <a:r>
              <a:rPr lang="en-US" dirty="0" smtClean="0"/>
              <a:t> </a:t>
            </a:r>
            <a:r>
              <a:rPr lang="en-US" dirty="0" err="1" smtClean="0"/>
              <a:t>todo</a:t>
            </a:r>
            <a:r>
              <a:rPr lang="en-US" dirty="0" smtClean="0"/>
              <a:t> el </a:t>
            </a:r>
            <a:r>
              <a:rPr lang="en-US" dirty="0" err="1" smtClean="0"/>
              <a:t>tiempo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c) </a:t>
            </a:r>
            <a:r>
              <a:rPr lang="en-US" dirty="0" err="1" smtClean="0"/>
              <a:t>Quiere</a:t>
            </a:r>
            <a:r>
              <a:rPr lang="en-US" dirty="0" smtClean="0"/>
              <a:t> </a:t>
            </a:r>
            <a:r>
              <a:rPr lang="en-US" dirty="0" err="1" smtClean="0"/>
              <a:t>trabajar</a:t>
            </a:r>
            <a:r>
              <a:rPr lang="en-US" dirty="0" smtClean="0"/>
              <a:t> </a:t>
            </a:r>
            <a:r>
              <a:rPr lang="en-US" dirty="0" err="1" smtClean="0"/>
              <a:t>duro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d) </a:t>
            </a:r>
            <a:r>
              <a:rPr lang="en-US" dirty="0" err="1" smtClean="0"/>
              <a:t>Quiere</a:t>
            </a:r>
            <a:r>
              <a:rPr lang="en-US" dirty="0" smtClean="0"/>
              <a:t> </a:t>
            </a:r>
            <a:r>
              <a:rPr lang="en-US" dirty="0" err="1" smtClean="0"/>
              <a:t>tener</a:t>
            </a:r>
            <a:r>
              <a:rPr lang="en-US" dirty="0" smtClean="0"/>
              <a:t> un </a:t>
            </a:r>
            <a:r>
              <a:rPr lang="en-US" dirty="0" err="1" smtClean="0"/>
              <a:t>año</a:t>
            </a:r>
            <a:r>
              <a:rPr lang="en-US" dirty="0" smtClean="0"/>
              <a:t> </a:t>
            </a:r>
            <a:r>
              <a:rPr lang="en-US" dirty="0" err="1" smtClean="0"/>
              <a:t>divertido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461" y="2338230"/>
            <a:ext cx="2577096" cy="193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69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0826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¿</a:t>
            </a:r>
            <a:r>
              <a:rPr lang="en-US" dirty="0" err="1" smtClean="0">
                <a:solidFill>
                  <a:srgbClr val="FFFF00"/>
                </a:solidFill>
              </a:rPr>
              <a:t>Conoces</a:t>
            </a:r>
            <a:r>
              <a:rPr lang="en-US" dirty="0" smtClean="0">
                <a:solidFill>
                  <a:srgbClr val="FFFF00"/>
                </a:solidFill>
              </a:rPr>
              <a:t> a </a:t>
            </a:r>
            <a:r>
              <a:rPr lang="en-US" dirty="0" err="1" smtClean="0">
                <a:solidFill>
                  <a:srgbClr val="FFFF00"/>
                </a:solidFill>
              </a:rPr>
              <a:t>tu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profesora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513" y="2674228"/>
            <a:ext cx="3719272" cy="336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28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¿</a:t>
            </a:r>
            <a:r>
              <a:rPr lang="en-US" dirty="0" err="1" smtClean="0">
                <a:solidFill>
                  <a:srgbClr val="FFFF00"/>
                </a:solidFill>
              </a:rPr>
              <a:t>Cómo</a:t>
            </a:r>
            <a:r>
              <a:rPr lang="en-US" dirty="0" smtClean="0">
                <a:solidFill>
                  <a:srgbClr val="FFFF00"/>
                </a:solidFill>
              </a:rPr>
              <a:t> se llama?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dirty="0" smtClean="0"/>
              <a:t>Srta. Strandson</a:t>
            </a:r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smtClean="0">
                <a:solidFill>
                  <a:srgbClr val="FF0000"/>
                </a:solidFill>
              </a:rPr>
              <a:t>Sra. </a:t>
            </a:r>
            <a:r>
              <a:rPr lang="en-US" dirty="0" err="1" smtClean="0">
                <a:solidFill>
                  <a:srgbClr val="FF0000"/>
                </a:solidFill>
              </a:rPr>
              <a:t>Theberge</a:t>
            </a: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smtClean="0"/>
              <a:t>Sra. </a:t>
            </a:r>
            <a:r>
              <a:rPr lang="en-US" dirty="0" err="1" smtClean="0"/>
              <a:t>Silipo</a:t>
            </a:r>
            <a:endParaRPr lang="en-US" dirty="0" smtClean="0"/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smtClean="0"/>
              <a:t>Sr. Garrison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407" y="1600200"/>
            <a:ext cx="3577407" cy="35774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32917" y="4159250"/>
            <a:ext cx="3270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Sra. Theberge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508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¿</a:t>
            </a:r>
            <a:r>
              <a:rPr lang="en-US" dirty="0" err="1" smtClean="0">
                <a:solidFill>
                  <a:srgbClr val="FFFF00"/>
                </a:solidFill>
              </a:rPr>
              <a:t>Cuántos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años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tiene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smtClean="0"/>
              <a:t>26</a:t>
            </a:r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smtClean="0"/>
              <a:t>33</a:t>
            </a:r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smtClean="0">
                <a:solidFill>
                  <a:srgbClr val="FF0000"/>
                </a:solidFill>
              </a:rPr>
              <a:t>35</a:t>
            </a:r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smtClean="0"/>
              <a:t>110</a:t>
            </a:r>
          </a:p>
        </p:txBody>
      </p:sp>
      <p:pic>
        <p:nvPicPr>
          <p:cNvPr id="5" name="Picture 4" descr="images-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08" y="2094308"/>
            <a:ext cx="5046148" cy="352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3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¿</a:t>
            </a:r>
            <a:r>
              <a:rPr lang="en-US" dirty="0" err="1" smtClean="0">
                <a:solidFill>
                  <a:srgbClr val="FFFF00"/>
                </a:solidFill>
              </a:rPr>
              <a:t>Dónde</a:t>
            </a:r>
            <a:r>
              <a:rPr lang="en-US" dirty="0" smtClean="0">
                <a:solidFill>
                  <a:srgbClr val="FFFF00"/>
                </a:solidFill>
              </a:rPr>
              <a:t> vive?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smtClean="0"/>
              <a:t>Sharon</a:t>
            </a:r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smtClean="0"/>
              <a:t>Milton</a:t>
            </a:r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smtClean="0"/>
              <a:t>Medway</a:t>
            </a:r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smtClean="0">
                <a:solidFill>
                  <a:srgbClr val="FF0000"/>
                </a:solidFill>
              </a:rPr>
              <a:t>Rehoboth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Unknown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50" y="2526575"/>
            <a:ext cx="4457366" cy="296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3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¿</a:t>
            </a:r>
            <a:r>
              <a:rPr lang="en-US" dirty="0" err="1" smtClean="0">
                <a:solidFill>
                  <a:srgbClr val="FFFF00"/>
                </a:solidFill>
              </a:rPr>
              <a:t>Cómo</a:t>
            </a:r>
            <a:r>
              <a:rPr lang="en-US" dirty="0" smtClean="0">
                <a:solidFill>
                  <a:srgbClr val="FFFF00"/>
                </a:solidFill>
              </a:rPr>
              <a:t> se llama?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dirty="0" smtClean="0"/>
              <a:t>Srta. Strandson</a:t>
            </a:r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smtClean="0"/>
              <a:t>Sra. </a:t>
            </a:r>
            <a:r>
              <a:rPr lang="en-US" dirty="0" err="1" smtClean="0"/>
              <a:t>Theberge</a:t>
            </a:r>
            <a:endParaRPr lang="en-US" dirty="0" smtClean="0"/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smtClean="0"/>
              <a:t>Sra. </a:t>
            </a:r>
            <a:r>
              <a:rPr lang="en-US" dirty="0" err="1" smtClean="0"/>
              <a:t>Silipo</a:t>
            </a:r>
            <a:endParaRPr lang="en-US" dirty="0" smtClean="0"/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smtClean="0"/>
              <a:t>Sr. Garrison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407" y="1600200"/>
            <a:ext cx="3577407" cy="357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3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¿</a:t>
            </a:r>
            <a:r>
              <a:rPr lang="en-US" dirty="0" err="1" smtClean="0">
                <a:solidFill>
                  <a:srgbClr val="FFFF00"/>
                </a:solidFill>
              </a:rPr>
              <a:t>Cuál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es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su</a:t>
            </a:r>
            <a:r>
              <a:rPr lang="en-US" dirty="0" smtClean="0">
                <a:solidFill>
                  <a:srgbClr val="FFFF00"/>
                </a:solidFill>
              </a:rPr>
              <a:t> color </a:t>
            </a:r>
            <a:r>
              <a:rPr lang="en-US" dirty="0" err="1" smtClean="0">
                <a:solidFill>
                  <a:srgbClr val="FFFF00"/>
                </a:solidFill>
              </a:rPr>
              <a:t>favorito</a:t>
            </a:r>
            <a:r>
              <a:rPr lang="en-US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dirty="0" err="1" smtClean="0">
                <a:solidFill>
                  <a:srgbClr val="FF0000"/>
                </a:solidFill>
              </a:rPr>
              <a:t>verde</a:t>
            </a:r>
            <a:r>
              <a:rPr lang="en-US" dirty="0" smtClean="0">
                <a:solidFill>
                  <a:srgbClr val="FF0000"/>
                </a:solidFill>
              </a:rPr>
              <a:t> lima</a:t>
            </a:r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err="1"/>
              <a:t>r</a:t>
            </a:r>
            <a:r>
              <a:rPr lang="en-US" dirty="0" err="1" smtClean="0"/>
              <a:t>osada</a:t>
            </a:r>
            <a:endParaRPr lang="en-US" dirty="0" smtClean="0"/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err="1"/>
              <a:t>a</a:t>
            </a:r>
            <a:r>
              <a:rPr lang="en-US" dirty="0" err="1" smtClean="0"/>
              <a:t>zul</a:t>
            </a:r>
            <a:endParaRPr lang="en-US" dirty="0" smtClean="0"/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err="1" smtClean="0"/>
              <a:t>oro</a:t>
            </a:r>
            <a:endParaRPr lang="en-US" dirty="0"/>
          </a:p>
        </p:txBody>
      </p:sp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60" y="2416537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24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¿</a:t>
            </a:r>
            <a:r>
              <a:rPr lang="en-US" dirty="0" err="1" smtClean="0">
                <a:solidFill>
                  <a:srgbClr val="FFFF00"/>
                </a:solidFill>
              </a:rPr>
              <a:t>Cuál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es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dulce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favorito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dirty="0" smtClean="0"/>
              <a:t>M&amp;Ms</a:t>
            </a:r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smtClean="0">
                <a:solidFill>
                  <a:srgbClr val="FF0000"/>
                </a:solidFill>
              </a:rPr>
              <a:t>Reese’s</a:t>
            </a:r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smtClean="0"/>
              <a:t>Almond Joy</a:t>
            </a:r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/>
              <a:t> </a:t>
            </a:r>
            <a:r>
              <a:rPr lang="en-US" dirty="0" smtClean="0"/>
              <a:t>Milky Way</a:t>
            </a:r>
          </a:p>
        </p:txBody>
      </p:sp>
      <p:pic>
        <p:nvPicPr>
          <p:cNvPr id="5" name="Picture 4" descr="Unknown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521" y="2702072"/>
            <a:ext cx="41656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57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¿</a:t>
            </a:r>
            <a:r>
              <a:rPr lang="en-US" dirty="0" err="1" smtClean="0">
                <a:solidFill>
                  <a:srgbClr val="FFFF00"/>
                </a:solidFill>
              </a:rPr>
              <a:t>Cuál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es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película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favorita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a) Almost Famous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b) Happy Gilmore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c) Gone With the Wind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d) </a:t>
            </a:r>
            <a:r>
              <a:rPr lang="en-US" dirty="0" smtClean="0">
                <a:solidFill>
                  <a:srgbClr val="FF0000"/>
                </a:solidFill>
              </a:rPr>
              <a:t>A League of Their Own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Unknown-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787" y="2162974"/>
            <a:ext cx="2324100" cy="363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04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¿A </a:t>
            </a:r>
            <a:r>
              <a:rPr lang="en-US" dirty="0" err="1" smtClean="0">
                <a:solidFill>
                  <a:srgbClr val="FFFF00"/>
                </a:solidFill>
              </a:rPr>
              <a:t>qué</a:t>
            </a:r>
            <a:r>
              <a:rPr lang="en-US" dirty="0" smtClean="0">
                <a:solidFill>
                  <a:srgbClr val="FFFF00"/>
                </a:solidFill>
              </a:rPr>
              <a:t> le </a:t>
            </a:r>
            <a:r>
              <a:rPr lang="en-US" dirty="0" err="1" smtClean="0">
                <a:solidFill>
                  <a:srgbClr val="FFFF00"/>
                </a:solidFill>
              </a:rPr>
              <a:t>molesta</a:t>
            </a:r>
            <a:r>
              <a:rPr lang="en-US" dirty="0" smtClean="0">
                <a:solidFill>
                  <a:srgbClr val="FFFF00"/>
                </a:solidFill>
              </a:rPr>
              <a:t> mucho en la </a:t>
            </a:r>
            <a:r>
              <a:rPr lang="en-US" dirty="0" err="1" smtClean="0">
                <a:solidFill>
                  <a:srgbClr val="FFFF00"/>
                </a:solidFill>
              </a:rPr>
              <a:t>clase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a) </a:t>
            </a:r>
            <a:r>
              <a:rPr lang="en-US" dirty="0" err="1" smtClean="0"/>
              <a:t>Hablando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hablo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b) “no </a:t>
            </a:r>
            <a:r>
              <a:rPr lang="en-US" dirty="0" err="1" smtClean="0"/>
              <a:t>puedo</a:t>
            </a:r>
            <a:r>
              <a:rPr lang="en-US" dirty="0" smtClean="0"/>
              <a:t> </a:t>
            </a:r>
            <a:r>
              <a:rPr lang="en-US" dirty="0" err="1" smtClean="0"/>
              <a:t>hablar</a:t>
            </a:r>
            <a:r>
              <a:rPr lang="en-US" dirty="0" smtClean="0"/>
              <a:t> </a:t>
            </a:r>
            <a:r>
              <a:rPr lang="en-US" dirty="0" err="1" smtClean="0"/>
              <a:t>español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c) </a:t>
            </a:r>
            <a:r>
              <a:rPr lang="en-US" dirty="0" err="1"/>
              <a:t>b</a:t>
            </a:r>
            <a:r>
              <a:rPr lang="en-US" dirty="0" err="1" smtClean="0"/>
              <a:t>asura</a:t>
            </a:r>
            <a:r>
              <a:rPr lang="en-US" dirty="0" smtClean="0"/>
              <a:t> en el </a:t>
            </a:r>
            <a:r>
              <a:rPr lang="en-US" dirty="0" err="1" smtClean="0"/>
              <a:t>suelo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d) </a:t>
            </a:r>
            <a:r>
              <a:rPr lang="en-US" dirty="0" smtClean="0">
                <a:solidFill>
                  <a:srgbClr val="FF0000"/>
                </a:solidFill>
              </a:rPr>
              <a:t>a, b y c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ahb9fvu6pkn4uiyb_v7_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978" y="3439742"/>
            <a:ext cx="5059021" cy="341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48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¿</a:t>
            </a:r>
            <a:r>
              <a:rPr lang="en-US" dirty="0" err="1" smtClean="0">
                <a:solidFill>
                  <a:srgbClr val="FFFF00"/>
                </a:solidFill>
              </a:rPr>
              <a:t>Cuál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es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deporte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favorito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a) el curling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b) el </a:t>
            </a:r>
            <a:r>
              <a:rPr lang="en-US" dirty="0" err="1" smtClean="0"/>
              <a:t>fútbol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c) </a:t>
            </a:r>
            <a:r>
              <a:rPr lang="en-US" dirty="0" smtClean="0">
                <a:solidFill>
                  <a:srgbClr val="FF0000"/>
                </a:solidFill>
              </a:rPr>
              <a:t>el softball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d) la </a:t>
            </a:r>
            <a:r>
              <a:rPr lang="en-US" dirty="0" err="1" smtClean="0"/>
              <a:t>animación</a:t>
            </a:r>
            <a:endParaRPr lang="en-US" dirty="0"/>
          </a:p>
        </p:txBody>
      </p:sp>
      <p:pic>
        <p:nvPicPr>
          <p:cNvPr id="5" name="Picture 4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702" y="2338723"/>
            <a:ext cx="4393926" cy="308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16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¿</a:t>
            </a:r>
            <a:r>
              <a:rPr lang="en-US" dirty="0" err="1" smtClean="0">
                <a:solidFill>
                  <a:srgbClr val="FFFF00"/>
                </a:solidFill>
              </a:rPr>
              <a:t>Cuántos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hijos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tiene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dirty="0" err="1" smtClean="0">
                <a:solidFill>
                  <a:srgbClr val="FF0000"/>
                </a:solidFill>
              </a:rPr>
              <a:t>Tres</a:t>
            </a: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smtClean="0"/>
              <a:t>Uno</a:t>
            </a:r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smtClean="0"/>
              <a:t>Cero</a:t>
            </a:r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err="1" smtClean="0"/>
              <a:t>Diez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ki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198" y="1417638"/>
            <a:ext cx="4330700" cy="4851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47583" y="1873250"/>
            <a:ext cx="1164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sz="2000" dirty="0" smtClean="0"/>
              <a:t>Easton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201833" y="2273360"/>
            <a:ext cx="1301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Carter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931833" y="5238750"/>
            <a:ext cx="117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Gracyn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985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¿</a:t>
            </a:r>
            <a:r>
              <a:rPr lang="en-US" dirty="0" err="1" smtClean="0">
                <a:solidFill>
                  <a:srgbClr val="FFFF00"/>
                </a:solidFill>
              </a:rPr>
              <a:t>Qué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tipo</a:t>
            </a:r>
            <a:r>
              <a:rPr lang="en-US" dirty="0" smtClean="0">
                <a:solidFill>
                  <a:srgbClr val="FFFF00"/>
                </a:solidFill>
              </a:rPr>
              <a:t> de </a:t>
            </a:r>
            <a:r>
              <a:rPr lang="en-US" dirty="0" err="1" smtClean="0">
                <a:solidFill>
                  <a:srgbClr val="FFFF00"/>
                </a:solidFill>
              </a:rPr>
              <a:t>coche</a:t>
            </a:r>
            <a:r>
              <a:rPr lang="en-US" dirty="0" smtClean="0">
                <a:solidFill>
                  <a:srgbClr val="FFFF00"/>
                </a:solidFill>
              </a:rPr>
              <a:t> conduce?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a) Maserati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b) Passat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c) </a:t>
            </a:r>
            <a:r>
              <a:rPr lang="en-US" dirty="0" smtClean="0">
                <a:solidFill>
                  <a:srgbClr val="FF0000"/>
                </a:solidFill>
              </a:rPr>
              <a:t>Outlook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d) </a:t>
            </a:r>
            <a:r>
              <a:rPr lang="en-US" dirty="0" err="1" smtClean="0"/>
              <a:t>Tiguan</a:t>
            </a:r>
            <a:endParaRPr lang="en-US" dirty="0"/>
          </a:p>
        </p:txBody>
      </p:sp>
      <p:pic>
        <p:nvPicPr>
          <p:cNvPr id="4" name="Picture 3" descr="289127_280x1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260" y="2059975"/>
            <a:ext cx="4945539" cy="346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69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¿</a:t>
            </a:r>
            <a:r>
              <a:rPr lang="en-US" dirty="0" err="1" smtClean="0">
                <a:solidFill>
                  <a:srgbClr val="FFFF00"/>
                </a:solidFill>
              </a:rPr>
              <a:t>Cuáles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mascotas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tiene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a) ¡¿</a:t>
            </a:r>
            <a:r>
              <a:rPr lang="en-US" dirty="0" err="1" smtClean="0"/>
              <a:t>animales</a:t>
            </a:r>
            <a:r>
              <a:rPr lang="en-US" dirty="0" smtClean="0"/>
              <a:t>?! ¡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b) </a:t>
            </a:r>
            <a:r>
              <a:rPr lang="en-US" dirty="0" smtClean="0">
                <a:solidFill>
                  <a:srgbClr val="FF0000"/>
                </a:solidFill>
              </a:rPr>
              <a:t>dos </a:t>
            </a:r>
            <a:r>
              <a:rPr lang="en-US" dirty="0" err="1" smtClean="0">
                <a:solidFill>
                  <a:srgbClr val="FF0000"/>
                </a:solidFill>
              </a:rPr>
              <a:t>perros</a:t>
            </a:r>
            <a:r>
              <a:rPr lang="en-US" dirty="0" smtClean="0">
                <a:solidFill>
                  <a:srgbClr val="FF0000"/>
                </a:solidFill>
              </a:rPr>
              <a:t> y un </a:t>
            </a:r>
            <a:r>
              <a:rPr lang="en-US" dirty="0" err="1" smtClean="0">
                <a:solidFill>
                  <a:srgbClr val="FF0000"/>
                </a:solidFill>
              </a:rPr>
              <a:t>gato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c) dos </a:t>
            </a:r>
            <a:r>
              <a:rPr lang="en-US" dirty="0" err="1" smtClean="0"/>
              <a:t>gatos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d) un </a:t>
            </a:r>
            <a:r>
              <a:rPr lang="en-US" dirty="0" err="1" smtClean="0"/>
              <a:t>elefante</a:t>
            </a:r>
            <a:endParaRPr lang="en-US" dirty="0"/>
          </a:p>
        </p:txBody>
      </p:sp>
      <p:pic>
        <p:nvPicPr>
          <p:cNvPr id="5" name="Picture 4" descr="Photo on 8-23-15 at 9.07 AM #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9" r="-56548"/>
          <a:stretch/>
        </p:blipFill>
        <p:spPr>
          <a:xfrm>
            <a:off x="7113942" y="1187689"/>
            <a:ext cx="2925699" cy="1977571"/>
          </a:xfrm>
          <a:prstGeom prst="rect">
            <a:avLst/>
          </a:prstGeom>
        </p:spPr>
      </p:pic>
      <p:pic>
        <p:nvPicPr>
          <p:cNvPr id="6" name="Picture 5" descr="Photo on 8-23-15 at 9.09 AM #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32" t="-6938" r="8044" b="-25611"/>
          <a:stretch/>
        </p:blipFill>
        <p:spPr>
          <a:xfrm>
            <a:off x="4188870" y="1417638"/>
            <a:ext cx="2781667" cy="28793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13942" y="1187689"/>
            <a:ext cx="1834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</a:t>
            </a:r>
            <a:r>
              <a:rPr lang="en-US" sz="2800" dirty="0" smtClean="0"/>
              <a:t>Crosby</a:t>
            </a:r>
            <a:endParaRPr lang="en-US" sz="2800" dirty="0"/>
          </a:p>
        </p:txBody>
      </p:sp>
      <p:pic>
        <p:nvPicPr>
          <p:cNvPr id="4" name="Picture 3" descr="sidne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103" y="4119950"/>
            <a:ext cx="3870697" cy="2738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73340" y="6126163"/>
            <a:ext cx="3194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Sidney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5291667" y="3513667"/>
            <a:ext cx="1418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Bella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37565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¿</a:t>
            </a:r>
            <a:r>
              <a:rPr lang="en-US" dirty="0" err="1" smtClean="0">
                <a:solidFill>
                  <a:srgbClr val="FFFF00"/>
                </a:solidFill>
              </a:rPr>
              <a:t>Cuál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es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país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hispanohablante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favorito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a) </a:t>
            </a:r>
            <a:r>
              <a:rPr lang="en-US" dirty="0" smtClean="0">
                <a:solidFill>
                  <a:srgbClr val="FF0000"/>
                </a:solidFill>
              </a:rPr>
              <a:t>Costa Rica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b) Cuba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c) </a:t>
            </a:r>
            <a:r>
              <a:rPr lang="en-US" dirty="0" err="1" smtClean="0"/>
              <a:t>España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d) </a:t>
            </a:r>
            <a:r>
              <a:rPr lang="en-US" dirty="0" err="1" smtClean="0"/>
              <a:t>Belice</a:t>
            </a:r>
            <a:endParaRPr lang="en-US" dirty="0"/>
          </a:p>
        </p:txBody>
      </p:sp>
      <p:pic>
        <p:nvPicPr>
          <p:cNvPr id="5" name="Picture 4" descr="images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652" y="2351209"/>
            <a:ext cx="5206148" cy="33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55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¿</a:t>
            </a:r>
            <a:r>
              <a:rPr lang="en-US" dirty="0" err="1" smtClean="0">
                <a:solidFill>
                  <a:srgbClr val="FFFF00"/>
                </a:solidFill>
              </a:rPr>
              <a:t>Qué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prefiere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hacer</a:t>
            </a:r>
            <a:r>
              <a:rPr lang="en-US" dirty="0" smtClean="0">
                <a:solidFill>
                  <a:srgbClr val="FFFF00"/>
                </a:solidFill>
              </a:rPr>
              <a:t> el fin de </a:t>
            </a:r>
            <a:r>
              <a:rPr lang="en-US" dirty="0" err="1" smtClean="0">
                <a:solidFill>
                  <a:srgbClr val="FFFF00"/>
                </a:solidFill>
              </a:rPr>
              <a:t>semana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a) </a:t>
            </a:r>
            <a:r>
              <a:rPr lang="en-US" dirty="0" err="1" smtClean="0"/>
              <a:t>Prefiere</a:t>
            </a:r>
            <a:r>
              <a:rPr lang="en-US" dirty="0" smtClean="0"/>
              <a:t> </a:t>
            </a:r>
            <a:r>
              <a:rPr lang="en-US" dirty="0" err="1" smtClean="0"/>
              <a:t>cocinar</a:t>
            </a:r>
            <a:r>
              <a:rPr lang="en-US" dirty="0" smtClean="0"/>
              <a:t> con la comida </a:t>
            </a:r>
            <a:r>
              <a:rPr lang="en-US" dirty="0" err="1" smtClean="0"/>
              <a:t>orgánica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b) </a:t>
            </a:r>
            <a:r>
              <a:rPr lang="en-US" dirty="0" err="1" smtClean="0"/>
              <a:t>Practicar</a:t>
            </a:r>
            <a:r>
              <a:rPr lang="en-US" dirty="0" smtClean="0"/>
              <a:t> yoga.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c) </a:t>
            </a:r>
            <a:r>
              <a:rPr lang="en-US" dirty="0" err="1" smtClean="0"/>
              <a:t>Prefiere</a:t>
            </a:r>
            <a:r>
              <a:rPr lang="en-US" dirty="0" smtClean="0"/>
              <a:t> </a:t>
            </a:r>
            <a:r>
              <a:rPr lang="en-US" dirty="0" err="1" smtClean="0"/>
              <a:t>trabajar</a:t>
            </a:r>
            <a:r>
              <a:rPr lang="en-US" dirty="0" smtClean="0"/>
              <a:t>, </a:t>
            </a:r>
            <a:r>
              <a:rPr lang="en-US" dirty="0" err="1" smtClean="0"/>
              <a:t>por</a:t>
            </a:r>
            <a:r>
              <a:rPr lang="en-US" dirty="0"/>
              <a:t> </a:t>
            </a:r>
            <a:r>
              <a:rPr lang="en-US" dirty="0" err="1" smtClean="0"/>
              <a:t>supuesto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d) </a:t>
            </a:r>
            <a:r>
              <a:rPr lang="en-US" dirty="0" err="1" smtClean="0">
                <a:solidFill>
                  <a:srgbClr val="FF0000"/>
                </a:solidFill>
              </a:rPr>
              <a:t>Prefiere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pasar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tiempo</a:t>
            </a:r>
            <a:r>
              <a:rPr lang="en-US" dirty="0" smtClean="0">
                <a:solidFill>
                  <a:srgbClr val="FF0000"/>
                </a:solidFill>
              </a:rPr>
              <a:t> con </a:t>
            </a:r>
            <a:r>
              <a:rPr lang="en-US" dirty="0" err="1" smtClean="0">
                <a:solidFill>
                  <a:srgbClr val="FF0000"/>
                </a:solidFill>
              </a:rPr>
              <a:t>su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familia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Fami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652" y="2211916"/>
            <a:ext cx="3143431" cy="297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1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¿</a:t>
            </a:r>
            <a:r>
              <a:rPr lang="en-US" dirty="0" err="1" smtClean="0">
                <a:solidFill>
                  <a:srgbClr val="FFFF00"/>
                </a:solidFill>
              </a:rPr>
              <a:t>Cuántos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años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tiene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smtClean="0"/>
              <a:t>26</a:t>
            </a:r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smtClean="0"/>
              <a:t>33</a:t>
            </a:r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smtClean="0"/>
              <a:t>35</a:t>
            </a:r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smtClean="0"/>
              <a:t>110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032" y="2567564"/>
            <a:ext cx="33147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40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¿</a:t>
            </a:r>
            <a:r>
              <a:rPr lang="en-US" dirty="0" err="1" smtClean="0">
                <a:solidFill>
                  <a:srgbClr val="FFFF00"/>
                </a:solidFill>
              </a:rPr>
              <a:t>Qué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quiere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más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para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esta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clase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dirty="0" err="1" smtClean="0"/>
              <a:t>Quiere</a:t>
            </a:r>
            <a:r>
              <a:rPr lang="en-US" dirty="0" smtClean="0"/>
              <a:t> </a:t>
            </a:r>
            <a:r>
              <a:rPr lang="en-US" dirty="0" err="1" smtClean="0"/>
              <a:t>trabajar</a:t>
            </a:r>
            <a:r>
              <a:rPr lang="en-US" dirty="0" smtClean="0"/>
              <a:t> mucho.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b) </a:t>
            </a:r>
            <a:r>
              <a:rPr lang="en-US" dirty="0" err="1" smtClean="0"/>
              <a:t>Quiere</a:t>
            </a:r>
            <a:r>
              <a:rPr lang="en-US" dirty="0" smtClean="0"/>
              <a:t> </a:t>
            </a:r>
            <a:r>
              <a:rPr lang="en-US" dirty="0" err="1" smtClean="0"/>
              <a:t>trabajar</a:t>
            </a:r>
            <a:r>
              <a:rPr lang="en-US" dirty="0" smtClean="0"/>
              <a:t> </a:t>
            </a:r>
            <a:r>
              <a:rPr lang="en-US" dirty="0" err="1" smtClean="0"/>
              <a:t>todo</a:t>
            </a:r>
            <a:r>
              <a:rPr lang="en-US" dirty="0" smtClean="0"/>
              <a:t> el </a:t>
            </a:r>
            <a:r>
              <a:rPr lang="en-US" dirty="0" err="1" smtClean="0"/>
              <a:t>tiempo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c) </a:t>
            </a:r>
            <a:r>
              <a:rPr lang="en-US" dirty="0" err="1" smtClean="0"/>
              <a:t>Quiere</a:t>
            </a:r>
            <a:r>
              <a:rPr lang="en-US" dirty="0" smtClean="0"/>
              <a:t> </a:t>
            </a:r>
            <a:r>
              <a:rPr lang="en-US" dirty="0" err="1" smtClean="0"/>
              <a:t>trabajar</a:t>
            </a:r>
            <a:r>
              <a:rPr lang="en-US" dirty="0" smtClean="0"/>
              <a:t> </a:t>
            </a:r>
            <a:r>
              <a:rPr lang="en-US" dirty="0" err="1" smtClean="0"/>
              <a:t>duro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d) </a:t>
            </a:r>
            <a:r>
              <a:rPr lang="en-US" dirty="0" err="1" smtClean="0">
                <a:solidFill>
                  <a:srgbClr val="FF0000"/>
                </a:solidFill>
              </a:rPr>
              <a:t>Quiere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tener</a:t>
            </a:r>
            <a:r>
              <a:rPr lang="en-US" dirty="0" smtClean="0">
                <a:solidFill>
                  <a:srgbClr val="FF0000"/>
                </a:solidFill>
              </a:rPr>
              <a:t> un </a:t>
            </a:r>
            <a:r>
              <a:rPr lang="en-US" dirty="0" err="1" smtClean="0">
                <a:solidFill>
                  <a:srgbClr val="FF0000"/>
                </a:solidFill>
              </a:rPr>
              <a:t>año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divertido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5" name="Picture 4" descr="images-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00" y="1417638"/>
            <a:ext cx="2298700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11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¿</a:t>
            </a:r>
            <a:r>
              <a:rPr lang="en-US" dirty="0" err="1" smtClean="0">
                <a:solidFill>
                  <a:srgbClr val="FFFF00"/>
                </a:solidFill>
              </a:rPr>
              <a:t>Dónde</a:t>
            </a:r>
            <a:r>
              <a:rPr lang="en-US" dirty="0" smtClean="0">
                <a:solidFill>
                  <a:srgbClr val="FFFF00"/>
                </a:solidFill>
              </a:rPr>
              <a:t> vive?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smtClean="0"/>
              <a:t>Sharon</a:t>
            </a:r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smtClean="0"/>
              <a:t>Milton</a:t>
            </a:r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smtClean="0"/>
              <a:t>Medway</a:t>
            </a:r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smtClean="0"/>
              <a:t>Rehoboth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147" y="2411081"/>
            <a:ext cx="4921487" cy="273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22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¿</a:t>
            </a:r>
            <a:r>
              <a:rPr lang="en-US" dirty="0" err="1" smtClean="0">
                <a:solidFill>
                  <a:srgbClr val="FFFF00"/>
                </a:solidFill>
              </a:rPr>
              <a:t>Cuál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es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su</a:t>
            </a:r>
            <a:r>
              <a:rPr lang="en-US" dirty="0" smtClean="0">
                <a:solidFill>
                  <a:srgbClr val="FFFF00"/>
                </a:solidFill>
              </a:rPr>
              <a:t> color </a:t>
            </a:r>
            <a:r>
              <a:rPr lang="en-US" dirty="0" err="1" smtClean="0">
                <a:solidFill>
                  <a:srgbClr val="FFFF00"/>
                </a:solidFill>
              </a:rPr>
              <a:t>favorito</a:t>
            </a:r>
            <a:r>
              <a:rPr lang="en-US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dirty="0" err="1" smtClean="0"/>
              <a:t>verde</a:t>
            </a:r>
            <a:r>
              <a:rPr lang="en-US" dirty="0" smtClean="0"/>
              <a:t> lima</a:t>
            </a:r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err="1"/>
              <a:t>r</a:t>
            </a:r>
            <a:r>
              <a:rPr lang="en-US" dirty="0" err="1" smtClean="0"/>
              <a:t>osada</a:t>
            </a:r>
            <a:endParaRPr lang="en-US" dirty="0" smtClean="0"/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err="1"/>
              <a:t>a</a:t>
            </a:r>
            <a:r>
              <a:rPr lang="en-US" dirty="0" err="1" smtClean="0"/>
              <a:t>zul</a:t>
            </a:r>
            <a:endParaRPr lang="en-US" dirty="0" smtClean="0"/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err="1" smtClean="0"/>
              <a:t>oro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742" y="2223235"/>
            <a:ext cx="28448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9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¿</a:t>
            </a:r>
            <a:r>
              <a:rPr lang="en-US" dirty="0" err="1" smtClean="0">
                <a:solidFill>
                  <a:srgbClr val="FFFF00"/>
                </a:solidFill>
              </a:rPr>
              <a:t>Cuál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es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dulce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favorito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dirty="0" smtClean="0"/>
              <a:t>M&amp;Ms</a:t>
            </a:r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smtClean="0"/>
              <a:t>Reese’s</a:t>
            </a:r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smtClean="0"/>
              <a:t>Almond Joy</a:t>
            </a:r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/>
              <a:t> </a:t>
            </a:r>
            <a:r>
              <a:rPr lang="en-US" dirty="0" smtClean="0"/>
              <a:t>Milky Way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585" y="2101829"/>
            <a:ext cx="4582414" cy="304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70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¿</a:t>
            </a:r>
            <a:r>
              <a:rPr lang="en-US" dirty="0" err="1" smtClean="0">
                <a:solidFill>
                  <a:srgbClr val="FFFF00"/>
                </a:solidFill>
              </a:rPr>
              <a:t>Cuál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es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película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favorita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a) Almost Famous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b) Happy Gilmore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c) Gone With the Wind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d) A League of Their Own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876" y="1935382"/>
            <a:ext cx="3436442" cy="321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92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¿A </a:t>
            </a:r>
            <a:r>
              <a:rPr lang="en-US" dirty="0" err="1" smtClean="0">
                <a:solidFill>
                  <a:srgbClr val="FFFF00"/>
                </a:solidFill>
              </a:rPr>
              <a:t>qué</a:t>
            </a:r>
            <a:r>
              <a:rPr lang="en-US" dirty="0" smtClean="0">
                <a:solidFill>
                  <a:srgbClr val="FFFF00"/>
                </a:solidFill>
              </a:rPr>
              <a:t> le </a:t>
            </a:r>
            <a:r>
              <a:rPr lang="en-US" dirty="0" err="1" smtClean="0">
                <a:solidFill>
                  <a:srgbClr val="FFFF00"/>
                </a:solidFill>
              </a:rPr>
              <a:t>molesta</a:t>
            </a:r>
            <a:r>
              <a:rPr lang="en-US" dirty="0" smtClean="0">
                <a:solidFill>
                  <a:srgbClr val="FFFF00"/>
                </a:solidFill>
              </a:rPr>
              <a:t> mucho en la </a:t>
            </a:r>
            <a:r>
              <a:rPr lang="en-US" dirty="0" err="1" smtClean="0">
                <a:solidFill>
                  <a:srgbClr val="FFFF00"/>
                </a:solidFill>
              </a:rPr>
              <a:t>clase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a) </a:t>
            </a:r>
            <a:r>
              <a:rPr lang="en-US" dirty="0" err="1" smtClean="0"/>
              <a:t>Hablando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hablo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b) “no </a:t>
            </a:r>
            <a:r>
              <a:rPr lang="en-US" dirty="0" err="1" smtClean="0"/>
              <a:t>puedo</a:t>
            </a:r>
            <a:r>
              <a:rPr lang="en-US" dirty="0" smtClean="0"/>
              <a:t> </a:t>
            </a:r>
            <a:r>
              <a:rPr lang="en-US" dirty="0" err="1" smtClean="0"/>
              <a:t>hablar</a:t>
            </a:r>
            <a:r>
              <a:rPr lang="en-US" dirty="0" smtClean="0"/>
              <a:t> </a:t>
            </a:r>
            <a:r>
              <a:rPr lang="en-US" dirty="0" err="1" smtClean="0"/>
              <a:t>español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c) </a:t>
            </a:r>
            <a:r>
              <a:rPr lang="en-US" dirty="0" err="1"/>
              <a:t>b</a:t>
            </a:r>
            <a:r>
              <a:rPr lang="en-US" dirty="0" err="1" smtClean="0"/>
              <a:t>asura</a:t>
            </a:r>
            <a:r>
              <a:rPr lang="en-US" dirty="0" smtClean="0"/>
              <a:t> en el </a:t>
            </a:r>
            <a:r>
              <a:rPr lang="en-US" dirty="0" err="1" smtClean="0"/>
              <a:t>suelo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d) a, b y 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586" y="363661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22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¿</a:t>
            </a:r>
            <a:r>
              <a:rPr lang="en-US" dirty="0" err="1" smtClean="0">
                <a:solidFill>
                  <a:srgbClr val="FFFF00"/>
                </a:solidFill>
              </a:rPr>
              <a:t>Cuál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es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deporte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favorito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a) el curling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b) el </a:t>
            </a:r>
            <a:r>
              <a:rPr lang="en-US" dirty="0" err="1" smtClean="0"/>
              <a:t>fútbol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c) el softball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d) la </a:t>
            </a:r>
            <a:r>
              <a:rPr lang="en-US" dirty="0" err="1" smtClean="0"/>
              <a:t>animación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420" y="2624694"/>
            <a:ext cx="4594380" cy="229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70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632</Words>
  <Application>Microsoft Macintosh PowerPoint</Application>
  <PresentationFormat>On-screen Show (4:3)</PresentationFormat>
  <Paragraphs>237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¿Conoces a tu profesora?</vt:lpstr>
      <vt:lpstr>¿Cómo se llama?</vt:lpstr>
      <vt:lpstr>¿Cuántos años tiene?</vt:lpstr>
      <vt:lpstr>¿Dónde vive?</vt:lpstr>
      <vt:lpstr>¿Cuál es su color favorito?</vt:lpstr>
      <vt:lpstr>¿Cuál es su dulce favorito?</vt:lpstr>
      <vt:lpstr>¿Cuál es su película favorita?</vt:lpstr>
      <vt:lpstr>¿A qué le molesta mucho en la clase?</vt:lpstr>
      <vt:lpstr>¿Cuál es su deporte favorito?</vt:lpstr>
      <vt:lpstr>¿Cuántos hijos tiene?</vt:lpstr>
      <vt:lpstr>¿Qué tipo de coche conduce?</vt:lpstr>
      <vt:lpstr>¿Cuáles mascotas tiene?</vt:lpstr>
      <vt:lpstr>¿Cuál es su país hispanohablante favorito?</vt:lpstr>
      <vt:lpstr>¿Qué prefiere hacer el fin de semana?</vt:lpstr>
      <vt:lpstr>¿Qué quiere más para esta clase?</vt:lpstr>
      <vt:lpstr>¿Conoces a tu profesora?</vt:lpstr>
      <vt:lpstr>¿Cómo se llama?</vt:lpstr>
      <vt:lpstr>¿Cuántos años tiene?</vt:lpstr>
      <vt:lpstr>¿Dónde vive?</vt:lpstr>
      <vt:lpstr>¿Cuál es su color favorito?</vt:lpstr>
      <vt:lpstr>¿Cuál es su dulce favorito?</vt:lpstr>
      <vt:lpstr>¿Cuál es su película favorita?</vt:lpstr>
      <vt:lpstr>¿A qué le molesta mucho en la clase?</vt:lpstr>
      <vt:lpstr>¿Cuál es su deporte favorito?</vt:lpstr>
      <vt:lpstr>¿Cuántos hijos tiene?</vt:lpstr>
      <vt:lpstr>¿Qué tipo de coche conduce?</vt:lpstr>
      <vt:lpstr>¿Cuáles mascotas tiene?</vt:lpstr>
      <vt:lpstr>¿Cuál es su país hispanohablante favorito?</vt:lpstr>
      <vt:lpstr>¿Qué prefiere hacer el fin de semana?</vt:lpstr>
      <vt:lpstr>¿Qué quiere más para esta clase?</vt:lpstr>
    </vt:vector>
  </TitlesOfParts>
  <Company>Sharon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¿Conoces a tu profesora?</dc:title>
  <dc:creator>Nicole Strandson</dc:creator>
  <cp:lastModifiedBy>Abigail Theberge</cp:lastModifiedBy>
  <cp:revision>16</cp:revision>
  <dcterms:created xsi:type="dcterms:W3CDTF">2015-08-20T15:10:54Z</dcterms:created>
  <dcterms:modified xsi:type="dcterms:W3CDTF">2015-08-24T01:39:54Z</dcterms:modified>
</cp:coreProperties>
</file>