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34" d="100"/>
          <a:sy n="34" d="100"/>
        </p:scale>
        <p:origin x="-182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printerSettings" Target="printerSettings/printerSettings1.bin"/><Relationship Id="rId9" Type="http://schemas.openxmlformats.org/officeDocument/2006/relationships/presProps" Target="presProps.xml"/><Relationship Id="rId1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15DA6-6D61-1341-8D17-7B8C9624DF95}" type="datetimeFigureOut">
              <a:rPr lang="en-US" smtClean="0"/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94022-D924-4946-8881-FFC7A736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780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15DA6-6D61-1341-8D17-7B8C9624DF95}" type="datetimeFigureOut">
              <a:rPr lang="en-US" smtClean="0"/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94022-D924-4946-8881-FFC7A736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413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15DA6-6D61-1341-8D17-7B8C9624DF95}" type="datetimeFigureOut">
              <a:rPr lang="en-US" smtClean="0"/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94022-D924-4946-8881-FFC7A736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568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15DA6-6D61-1341-8D17-7B8C9624DF95}" type="datetimeFigureOut">
              <a:rPr lang="en-US" smtClean="0"/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94022-D924-4946-8881-FFC7A736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3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15DA6-6D61-1341-8D17-7B8C9624DF95}" type="datetimeFigureOut">
              <a:rPr lang="en-US" smtClean="0"/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94022-D924-4946-8881-FFC7A736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41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15DA6-6D61-1341-8D17-7B8C9624DF95}" type="datetimeFigureOut">
              <a:rPr lang="en-US" smtClean="0"/>
              <a:t>3/10/14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94022-D924-4946-8881-FFC7A736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30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15DA6-6D61-1341-8D17-7B8C9624DF95}" type="datetimeFigureOut">
              <a:rPr lang="en-US" smtClean="0"/>
              <a:t>3/10/14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94022-D924-4946-8881-FFC7A736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11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15DA6-6D61-1341-8D17-7B8C9624DF95}" type="datetimeFigureOut">
              <a:rPr lang="en-US" smtClean="0"/>
              <a:t>3/10/14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94022-D924-4946-8881-FFC7A736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56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15DA6-6D61-1341-8D17-7B8C9624DF95}" type="datetimeFigureOut">
              <a:rPr lang="en-US" smtClean="0"/>
              <a:t>3/10/14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94022-D924-4946-8881-FFC7A736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15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15DA6-6D61-1341-8D17-7B8C9624DF95}" type="datetimeFigureOut">
              <a:rPr lang="en-US" smtClean="0"/>
              <a:t>3/10/14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94022-D924-4946-8881-FFC7A736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406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115DA6-6D61-1341-8D17-7B8C9624DF95}" type="datetimeFigureOut">
              <a:rPr lang="en-US" smtClean="0"/>
              <a:t>3/10/14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94022-D924-4946-8881-FFC7A736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96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15DA6-6D61-1341-8D17-7B8C9624DF95}" type="datetimeFigureOut">
              <a:rPr lang="en-US" smtClean="0"/>
              <a:t>3/10/14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94022-D924-4946-8881-FFC7A736CC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944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Condicional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311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</a:t>
            </a:r>
            <a:r>
              <a:rPr lang="en-US" dirty="0" err="1" smtClean="0"/>
              <a:t>ganara</a:t>
            </a:r>
            <a:r>
              <a:rPr lang="en-US" dirty="0" smtClean="0"/>
              <a:t> la </a:t>
            </a:r>
            <a:r>
              <a:rPr lang="en-US" dirty="0" err="1" smtClean="0"/>
              <a:t>lotería</a:t>
            </a:r>
            <a:r>
              <a:rPr lang="en-US" dirty="0" smtClean="0"/>
              <a:t> </a:t>
            </a:r>
            <a:r>
              <a:rPr lang="en-US" dirty="0" err="1" smtClean="0"/>
              <a:t>yo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96626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 </a:t>
            </a:r>
            <a:r>
              <a:rPr lang="en-US" dirty="0" err="1" smtClean="0"/>
              <a:t>fuera</a:t>
            </a:r>
            <a:r>
              <a:rPr lang="en-US" dirty="0" smtClean="0"/>
              <a:t> el </a:t>
            </a:r>
            <a:r>
              <a:rPr lang="en-US" dirty="0" err="1" smtClean="0"/>
              <a:t>Presidente</a:t>
            </a:r>
            <a:r>
              <a:rPr lang="en-US" dirty="0" smtClean="0"/>
              <a:t> de los </a:t>
            </a:r>
            <a:r>
              <a:rPr lang="en-US" dirty="0" err="1" smtClean="0"/>
              <a:t>Estados</a:t>
            </a:r>
            <a:r>
              <a:rPr lang="en-US" dirty="0" smtClean="0"/>
              <a:t> </a:t>
            </a:r>
            <a:r>
              <a:rPr lang="en-US" dirty="0" err="1" smtClean="0"/>
              <a:t>Unidos</a:t>
            </a:r>
            <a:r>
              <a:rPr lang="en-US" dirty="0" smtClean="0"/>
              <a:t> </a:t>
            </a:r>
            <a:r>
              <a:rPr lang="en-US" dirty="0" err="1" smtClean="0"/>
              <a:t>yo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2891" b="128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7396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 </a:t>
            </a:r>
            <a:r>
              <a:rPr lang="en-US" dirty="0" err="1" smtClean="0"/>
              <a:t>pudiera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un actor </a:t>
            </a:r>
            <a:r>
              <a:rPr lang="en-US" dirty="0" err="1" smtClean="0"/>
              <a:t>yo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6003" b="6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6530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 la </a:t>
            </a:r>
            <a:r>
              <a:rPr lang="en-US" dirty="0" err="1" smtClean="0"/>
              <a:t>profesora</a:t>
            </a:r>
            <a:r>
              <a:rPr lang="en-US" dirty="0" smtClean="0"/>
              <a:t> me </a:t>
            </a:r>
            <a:r>
              <a:rPr lang="en-US" dirty="0" err="1" smtClean="0"/>
              <a:t>permitiera</a:t>
            </a:r>
            <a:r>
              <a:rPr lang="en-US" dirty="0" smtClean="0"/>
              <a:t> comer </a:t>
            </a:r>
            <a:r>
              <a:rPr lang="en-US" dirty="0" err="1" smtClean="0"/>
              <a:t>yo</a:t>
            </a:r>
            <a:r>
              <a:rPr lang="en-US" dirty="0" smtClean="0"/>
              <a:t> 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4400" b="44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44103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 </a:t>
            </a:r>
            <a:r>
              <a:rPr lang="en-US" dirty="0" err="1" smtClean="0"/>
              <a:t>pudiera</a:t>
            </a:r>
            <a:r>
              <a:rPr lang="en-US" dirty="0" smtClean="0"/>
              <a:t> </a:t>
            </a:r>
            <a:r>
              <a:rPr lang="en-US" dirty="0" err="1" smtClean="0"/>
              <a:t>ir</a:t>
            </a:r>
            <a:r>
              <a:rPr lang="en-US" dirty="0" smtClean="0"/>
              <a:t> a </a:t>
            </a:r>
            <a:r>
              <a:rPr lang="en-US" dirty="0" err="1" smtClean="0"/>
              <a:t>cualquier</a:t>
            </a:r>
            <a:r>
              <a:rPr lang="en-US" dirty="0" smtClean="0"/>
              <a:t> </a:t>
            </a:r>
            <a:r>
              <a:rPr lang="en-US" dirty="0" err="1" smtClean="0"/>
              <a:t>lugar</a:t>
            </a:r>
            <a:r>
              <a:rPr lang="en-US" dirty="0" smtClean="0"/>
              <a:t> en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momento</a:t>
            </a:r>
            <a:r>
              <a:rPr lang="en-US" dirty="0" smtClean="0"/>
              <a:t> </a:t>
            </a:r>
            <a:r>
              <a:rPr lang="en-US" dirty="0" err="1" smtClean="0"/>
              <a:t>yo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4168" r="-14168"/>
          <a:stretch>
            <a:fillRect/>
          </a:stretch>
        </p:blipFill>
        <p:spPr>
          <a:xfrm>
            <a:off x="-1125860" y="1600200"/>
            <a:ext cx="11200859" cy="5257800"/>
          </a:xfrm>
        </p:spPr>
      </p:pic>
    </p:spTree>
    <p:extLst>
      <p:ext uri="{BB962C8B-B14F-4D97-AF65-F5344CB8AC3E}">
        <p14:creationId xmlns:p14="http://schemas.microsoft.com/office/powerpoint/2010/main" val="362848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44</Words>
  <Application>Microsoft Macintosh PowerPoint</Application>
  <PresentationFormat>On-screen Show (4:3)</PresentationFormat>
  <Paragraphs>6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El Condicional</vt:lpstr>
      <vt:lpstr>Si ganara la lotería yo…</vt:lpstr>
      <vt:lpstr>Si fuera el Presidente de los Estados Unidos yo…</vt:lpstr>
      <vt:lpstr>Si pudiera ser un actor yo…</vt:lpstr>
      <vt:lpstr>Si la profesora me permitiera comer yo …</vt:lpstr>
      <vt:lpstr>Si pudiera ir a cualquier lugar en este momento yo…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Condicional</dc:title>
  <dc:creator>Abigail Theberge</dc:creator>
  <cp:lastModifiedBy>Abigail Theberge</cp:lastModifiedBy>
  <cp:revision>3</cp:revision>
  <dcterms:created xsi:type="dcterms:W3CDTF">2014-02-26T17:33:49Z</dcterms:created>
  <dcterms:modified xsi:type="dcterms:W3CDTF">2014-03-10T20:09:18Z</dcterms:modified>
</cp:coreProperties>
</file>