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58" r:id="rId11"/>
    <p:sldId id="257" r:id="rId12"/>
    <p:sldId id="259" r:id="rId13"/>
    <p:sldId id="260" r:id="rId14"/>
    <p:sldId id="261" r:id="rId15"/>
    <p:sldId id="262" r:id="rId16"/>
    <p:sldId id="263" r:id="rId17"/>
    <p:sldId id="279" r:id="rId18"/>
    <p:sldId id="265" r:id="rId19"/>
    <p:sldId id="264" r:id="rId20"/>
    <p:sldId id="266" r:id="rId21"/>
    <p:sldId id="267" r:id="rId22"/>
    <p:sldId id="268" r:id="rId23"/>
    <p:sldId id="269" r:id="rId24"/>
    <p:sldId id="270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5" d="100"/>
          <a:sy n="105" d="100"/>
        </p:scale>
        <p:origin x="-174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0DF2E-DBDA-6440-8204-C356ACDEEB22}" type="datetimeFigureOut">
              <a:rPr lang="en-US" smtClean="0"/>
              <a:t>12/9/15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CF511-5BCD-3147-9F49-C11E49BB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0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F511-5BCD-3147-9F49-C11E49BB38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9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3FEF-C513-B248-BC31-442BA2345718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A01C-93C5-804E-9A73-53929C272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3FEF-C513-B248-BC31-442BA2345718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A01C-93C5-804E-9A73-53929C272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3FEF-C513-B248-BC31-442BA2345718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A01C-93C5-804E-9A73-53929C272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3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3FEF-C513-B248-BC31-442BA2345718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A01C-93C5-804E-9A73-53929C272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5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3FEF-C513-B248-BC31-442BA2345718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A01C-93C5-804E-9A73-53929C272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4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3FEF-C513-B248-BC31-442BA2345718}" type="datetimeFigureOut">
              <a:rPr lang="en-US" smtClean="0"/>
              <a:t>12/9/15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A01C-93C5-804E-9A73-53929C272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5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3FEF-C513-B248-BC31-442BA2345718}" type="datetimeFigureOut">
              <a:rPr lang="en-US" smtClean="0"/>
              <a:t>12/9/15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A01C-93C5-804E-9A73-53929C272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1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3FEF-C513-B248-BC31-442BA2345718}" type="datetimeFigureOut">
              <a:rPr lang="en-US" smtClean="0"/>
              <a:t>12/9/15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A01C-93C5-804E-9A73-53929C272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4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3FEF-C513-B248-BC31-442BA2345718}" type="datetimeFigureOut">
              <a:rPr lang="en-US" smtClean="0"/>
              <a:t>12/9/15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A01C-93C5-804E-9A73-53929C272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3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3FEF-C513-B248-BC31-442BA2345718}" type="datetimeFigureOut">
              <a:rPr lang="en-US" smtClean="0"/>
              <a:t>12/9/15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A01C-93C5-804E-9A73-53929C272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2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3FEF-C513-B248-BC31-442BA2345718}" type="datetimeFigureOut">
              <a:rPr lang="en-US" smtClean="0"/>
              <a:t>12/9/15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A01C-93C5-804E-9A73-53929C272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1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93FEF-C513-B248-BC31-442BA2345718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7A01C-93C5-804E-9A73-53929C272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busco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en un amigo/</a:t>
            </a:r>
            <a:r>
              <a:rPr lang="en-US" dirty="0" err="1" smtClean="0"/>
              <a:t>esposo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16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Busco</a:t>
            </a:r>
            <a:r>
              <a:rPr lang="en-US" dirty="0" smtClean="0"/>
              <a:t> un </a:t>
            </a:r>
            <a:r>
              <a:rPr lang="en-US" dirty="0" err="1" smtClean="0"/>
              <a:t>esposo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sea </a:t>
            </a:r>
            <a:r>
              <a:rPr lang="en-US" dirty="0" err="1" smtClean="0"/>
              <a:t>humilde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t="22502" b="22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2155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Busco</a:t>
            </a:r>
            <a:r>
              <a:rPr lang="en-US" dirty="0" smtClean="0"/>
              <a:t> un </a:t>
            </a:r>
            <a:r>
              <a:rPr lang="en-US" dirty="0" err="1" smtClean="0"/>
              <a:t>esposo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sea </a:t>
            </a:r>
            <a:r>
              <a:rPr lang="en-US" dirty="0" err="1" smtClean="0"/>
              <a:t>guapo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1259" b="312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157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Busco</a:t>
            </a:r>
            <a:r>
              <a:rPr lang="en-US" dirty="0" smtClean="0"/>
              <a:t> un </a:t>
            </a:r>
            <a:r>
              <a:rPr lang="en-US" dirty="0" err="1" smtClean="0"/>
              <a:t>esposo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pueda</a:t>
            </a:r>
            <a:r>
              <a:rPr lang="en-US" dirty="0" smtClean="0"/>
              <a:t> </a:t>
            </a:r>
            <a:r>
              <a:rPr lang="en-US" dirty="0" err="1" smtClean="0"/>
              <a:t>levantar</a:t>
            </a:r>
            <a:r>
              <a:rPr lang="en-US" dirty="0" smtClean="0"/>
              <a:t> </a:t>
            </a:r>
            <a:r>
              <a:rPr lang="en-US" dirty="0" err="1" smtClean="0"/>
              <a:t>muchas</a:t>
            </a:r>
            <a:r>
              <a:rPr lang="en-US" dirty="0" smtClean="0"/>
              <a:t> </a:t>
            </a:r>
            <a:r>
              <a:rPr lang="en-US" dirty="0" err="1" smtClean="0"/>
              <a:t>pesas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3147" b="13147"/>
          <a:stretch>
            <a:fillRect/>
          </a:stretch>
        </p:blipFill>
        <p:spPr>
          <a:xfrm>
            <a:off x="457200" y="162439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72836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Busco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persona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sepa</a:t>
            </a:r>
            <a:r>
              <a:rPr lang="en-US" dirty="0" smtClean="0"/>
              <a:t> </a:t>
            </a:r>
            <a:r>
              <a:rPr lang="en-US" dirty="0" err="1" smtClean="0"/>
              <a:t>ayudarme</a:t>
            </a:r>
            <a:r>
              <a:rPr lang="en-US" dirty="0" smtClean="0"/>
              <a:t> </a:t>
            </a:r>
            <a:r>
              <a:rPr lang="en-US" dirty="0" err="1" smtClean="0"/>
              <a:t>cuidar</a:t>
            </a:r>
            <a:r>
              <a:rPr lang="en-US" dirty="0" smtClean="0"/>
              <a:t> a </a:t>
            </a:r>
            <a:r>
              <a:rPr lang="en-US" dirty="0" err="1" smtClean="0"/>
              <a:t>nuestra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3349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Busco</a:t>
            </a:r>
            <a:r>
              <a:rPr lang="en-US" dirty="0" smtClean="0"/>
              <a:t> un </a:t>
            </a:r>
            <a:r>
              <a:rPr lang="en-US" dirty="0" err="1" smtClean="0"/>
              <a:t>esposo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cocine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un </a:t>
            </a:r>
            <a:r>
              <a:rPr lang="en-US" dirty="0" err="1" smtClean="0"/>
              <a:t>cocinero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Señora</a:t>
            </a:r>
            <a:r>
              <a:rPr lang="en-US" dirty="0" smtClean="0"/>
              <a:t> no </a:t>
            </a:r>
            <a:r>
              <a:rPr lang="en-US" dirty="0" err="1" smtClean="0"/>
              <a:t>cocina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6622" r="-86622"/>
          <a:stretch>
            <a:fillRect/>
          </a:stretch>
        </p:blipFill>
        <p:spPr>
          <a:xfrm>
            <a:off x="270042" y="20146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468356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Busco</a:t>
            </a:r>
            <a:r>
              <a:rPr lang="en-US" dirty="0" smtClean="0"/>
              <a:t> un </a:t>
            </a:r>
            <a:r>
              <a:rPr lang="en-US" dirty="0" err="1" smtClean="0"/>
              <a:t>esposo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 </a:t>
            </a:r>
            <a:r>
              <a:rPr lang="en-US" dirty="0" err="1" smtClean="0"/>
              <a:t>guste</a:t>
            </a:r>
            <a:r>
              <a:rPr lang="en-US" dirty="0" smtClean="0"/>
              <a:t> </a:t>
            </a:r>
            <a:r>
              <a:rPr lang="en-US" dirty="0" err="1" smtClean="0"/>
              <a:t>viajar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678" b="86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5368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Busco</a:t>
            </a:r>
            <a:r>
              <a:rPr lang="en-US" dirty="0" smtClean="0"/>
              <a:t> un </a:t>
            </a:r>
            <a:r>
              <a:rPr lang="en-US" dirty="0" err="1" smtClean="0"/>
              <a:t>esposo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trabaje</a:t>
            </a:r>
            <a:r>
              <a:rPr lang="en-US" dirty="0" smtClean="0"/>
              <a:t> </a:t>
            </a:r>
            <a:r>
              <a:rPr lang="en-US" dirty="0" err="1" smtClean="0"/>
              <a:t>duro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1377" r="-713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5277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Busco</a:t>
            </a:r>
            <a:r>
              <a:rPr lang="en-US" dirty="0" smtClean="0"/>
              <a:t> un </a:t>
            </a:r>
            <a:r>
              <a:rPr lang="en-US" dirty="0" err="1" smtClean="0"/>
              <a:t>esposo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me </a:t>
            </a:r>
            <a:r>
              <a:rPr lang="en-US" dirty="0" err="1" smtClean="0"/>
              <a:t>haga</a:t>
            </a:r>
            <a:r>
              <a:rPr lang="en-US" dirty="0" smtClean="0"/>
              <a:t> </a:t>
            </a:r>
            <a:r>
              <a:rPr lang="en-US" dirty="0" err="1" smtClean="0"/>
              <a:t>reír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Unknown-3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9" b="174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1662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Simon </a:t>
            </a:r>
            <a:r>
              <a:rPr lang="en-US" dirty="0" err="1" smtClean="0"/>
              <a:t>es</a:t>
            </a:r>
            <a:r>
              <a:rPr lang="en-US" dirty="0" smtClean="0"/>
              <a:t> un hombre </a:t>
            </a:r>
            <a:r>
              <a:rPr lang="en-US" dirty="0" err="1" smtClean="0"/>
              <a:t>humilde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harr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1488479" y="2193184"/>
            <a:ext cx="5555920" cy="3479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659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Tengo</a:t>
            </a:r>
            <a:r>
              <a:rPr lang="en-US" dirty="0" smtClean="0"/>
              <a:t> un hombre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guapo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 descr="beac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>
          <a:xfrm>
            <a:off x="-592221" y="1630363"/>
            <a:ext cx="10118572" cy="4525962"/>
          </a:xfrm>
        </p:spPr>
      </p:pic>
    </p:spTree>
    <p:extLst>
      <p:ext uri="{BB962C8B-B14F-4D97-AF65-F5344CB8AC3E}">
        <p14:creationId xmlns:p14="http://schemas.microsoft.com/office/powerpoint/2010/main" val="217994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800" dirty="0"/>
              <a:t>Había una chica.  La chica asistía a la escuela de San </a:t>
            </a:r>
            <a:r>
              <a:rPr lang="es-ES_tradnl" sz="2800" dirty="0" smtClean="0"/>
              <a:t>Miguel </a:t>
            </a:r>
            <a:r>
              <a:rPr lang="es-ES_tradnl" sz="2800" dirty="0"/>
              <a:t>en Burlington, </a:t>
            </a:r>
            <a:r>
              <a:rPr lang="es-ES_tradnl" sz="2800" dirty="0" err="1"/>
              <a:t>Vt</a:t>
            </a:r>
            <a:r>
              <a:rPr lang="es-ES_tradnl" sz="2800" dirty="0"/>
              <a:t>.   Ella tenía los mejores compañeros de cuarto. Se divertían mucho juntas. </a:t>
            </a:r>
            <a:endParaRPr lang="en-US" sz="2800" dirty="0"/>
          </a:p>
        </p:txBody>
      </p:sp>
      <p:pic>
        <p:nvPicPr>
          <p:cNvPr id="4" name="Content Placeholder 3" descr="study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0" t="29976" r="-38360" b="31160"/>
          <a:stretch/>
        </p:blipFill>
        <p:spPr>
          <a:xfrm>
            <a:off x="4134152" y="1531257"/>
            <a:ext cx="8229600" cy="4525963"/>
          </a:xfrm>
        </p:spPr>
      </p:pic>
      <p:pic>
        <p:nvPicPr>
          <p:cNvPr id="5" name="Picture 4" descr="stud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856" y="1531257"/>
            <a:ext cx="4265008" cy="54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80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Tengo</a:t>
            </a:r>
            <a:r>
              <a:rPr lang="en-US" dirty="0" smtClean="0"/>
              <a:t> un hombre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levantar</a:t>
            </a:r>
            <a:r>
              <a:rPr lang="en-US" dirty="0" smtClean="0"/>
              <a:t> </a:t>
            </a:r>
            <a:r>
              <a:rPr lang="en-US" dirty="0" err="1" smtClean="0"/>
              <a:t>muchas</a:t>
            </a:r>
            <a:r>
              <a:rPr lang="en-US" dirty="0" smtClean="0"/>
              <a:t> </a:t>
            </a:r>
            <a:r>
              <a:rPr lang="en-US" dirty="0" err="1" smtClean="0"/>
              <a:t>pesas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E 3rd Bday 33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514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Simon </a:t>
            </a:r>
            <a:r>
              <a:rPr lang="en-US" dirty="0" err="1" smtClean="0"/>
              <a:t>es</a:t>
            </a:r>
            <a:r>
              <a:rPr lang="en-US" dirty="0" smtClean="0"/>
              <a:t> un hombre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sabe</a:t>
            </a:r>
            <a:r>
              <a:rPr lang="en-US" dirty="0" smtClean="0"/>
              <a:t> </a:t>
            </a:r>
            <a:r>
              <a:rPr lang="en-US" dirty="0" err="1" smtClean="0"/>
              <a:t>cuidar</a:t>
            </a:r>
            <a:r>
              <a:rPr lang="en-US" dirty="0" smtClean="0"/>
              <a:t> 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Content Placeholder 5" descr="Famil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 rot="5400000">
            <a:off x="1120338" y="2094120"/>
            <a:ext cx="6147094" cy="3380665"/>
          </a:xfrm>
        </p:spPr>
      </p:pic>
    </p:spTree>
    <p:extLst>
      <p:ext uri="{BB962C8B-B14F-4D97-AF65-F5344CB8AC3E}">
        <p14:creationId xmlns:p14="http://schemas.microsoft.com/office/powerpoint/2010/main" val="3719264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Simon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buen</a:t>
            </a:r>
            <a:r>
              <a:rPr lang="en-US" dirty="0" smtClean="0"/>
              <a:t> </a:t>
            </a:r>
            <a:r>
              <a:rPr lang="en-US" dirty="0" err="1" smtClean="0"/>
              <a:t>cocinero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Content Placeholder 6" descr="coo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6277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Simon le </a:t>
            </a:r>
            <a:r>
              <a:rPr lang="en-US" dirty="0" err="1" smtClean="0"/>
              <a:t>gusta</a:t>
            </a:r>
            <a:r>
              <a:rPr lang="en-US" dirty="0" smtClean="0"/>
              <a:t> mucho </a:t>
            </a:r>
            <a:r>
              <a:rPr lang="en-US" dirty="0" err="1" smtClean="0"/>
              <a:t>viajar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E 3rd Bday 15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9314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Simon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trabajador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wor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167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Simon me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reír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bunny ea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1900846" y="2442667"/>
            <a:ext cx="5365326" cy="3315268"/>
          </a:xfrm>
        </p:spPr>
      </p:pic>
    </p:spTree>
    <p:extLst>
      <p:ext uri="{BB962C8B-B14F-4D97-AF65-F5344CB8AC3E}">
        <p14:creationId xmlns:p14="http://schemas.microsoft.com/office/powerpoint/2010/main" val="989294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714"/>
            <a:ext cx="4040188" cy="653143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Busco</a:t>
            </a:r>
            <a:r>
              <a:rPr lang="en-US" dirty="0" smtClean="0">
                <a:solidFill>
                  <a:srgbClr val="FF0000"/>
                </a:solidFill>
              </a:rPr>
              <a:t> un </a:t>
            </a:r>
            <a:r>
              <a:rPr lang="en-US" dirty="0" err="1" smtClean="0">
                <a:solidFill>
                  <a:srgbClr val="FF0000"/>
                </a:solidFill>
              </a:rPr>
              <a:t>esposo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que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076476"/>
            <a:ext cx="4040188" cy="5049687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ea</a:t>
            </a:r>
            <a:endParaRPr lang="en-US" dirty="0"/>
          </a:p>
          <a:p>
            <a:r>
              <a:rPr lang="en-US" dirty="0" smtClean="0"/>
              <a:t>Sea</a:t>
            </a:r>
            <a:endParaRPr lang="en-US" dirty="0"/>
          </a:p>
          <a:p>
            <a:r>
              <a:rPr lang="en-US" dirty="0" err="1" smtClean="0"/>
              <a:t>Pueda</a:t>
            </a:r>
            <a:endParaRPr lang="en-US" dirty="0"/>
          </a:p>
          <a:p>
            <a:r>
              <a:rPr lang="en-US" dirty="0" err="1" smtClean="0"/>
              <a:t>Sepa</a:t>
            </a:r>
            <a:endParaRPr lang="en-US" dirty="0"/>
          </a:p>
          <a:p>
            <a:r>
              <a:rPr lang="en-US" dirty="0" err="1" smtClean="0"/>
              <a:t>Cocine</a:t>
            </a:r>
            <a:endParaRPr lang="en-US" dirty="0"/>
          </a:p>
          <a:p>
            <a:r>
              <a:rPr lang="en-US" dirty="0" smtClean="0"/>
              <a:t>Le </a:t>
            </a:r>
            <a:r>
              <a:rPr lang="en-US" dirty="0" err="1"/>
              <a:t>guste</a:t>
            </a:r>
            <a:endParaRPr lang="en-US" dirty="0"/>
          </a:p>
          <a:p>
            <a:r>
              <a:rPr lang="en-US" dirty="0" err="1" smtClean="0"/>
              <a:t>Trabaje</a:t>
            </a:r>
            <a:endParaRPr lang="en-US" dirty="0"/>
          </a:p>
          <a:p>
            <a:r>
              <a:rPr lang="en-US" dirty="0" smtClean="0"/>
              <a:t>Me </a:t>
            </a:r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reír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7714"/>
            <a:ext cx="4041775" cy="653143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Mi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esposo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76476"/>
            <a:ext cx="4041775" cy="5049687"/>
          </a:xfrm>
        </p:spPr>
        <p:txBody>
          <a:bodyPr/>
          <a:lstStyle/>
          <a:p>
            <a:r>
              <a:rPr lang="en-US" dirty="0" err="1" smtClean="0"/>
              <a:t>Es</a:t>
            </a:r>
            <a:endParaRPr lang="en-US" dirty="0" smtClean="0"/>
          </a:p>
          <a:p>
            <a:r>
              <a:rPr lang="en-US" dirty="0" err="1" smtClean="0"/>
              <a:t>Es</a:t>
            </a:r>
            <a:endParaRPr lang="en-US" dirty="0" smtClean="0"/>
          </a:p>
          <a:p>
            <a:r>
              <a:rPr lang="en-US" dirty="0" err="1" smtClean="0"/>
              <a:t>Puede</a:t>
            </a:r>
            <a:endParaRPr lang="en-US" dirty="0" smtClean="0"/>
          </a:p>
          <a:p>
            <a:r>
              <a:rPr lang="en-US" dirty="0" err="1" smtClean="0"/>
              <a:t>Sabe</a:t>
            </a:r>
            <a:endParaRPr lang="en-US" dirty="0" smtClean="0"/>
          </a:p>
          <a:p>
            <a:r>
              <a:rPr lang="en-US" dirty="0" err="1" smtClean="0"/>
              <a:t>Cocina</a:t>
            </a:r>
            <a:endParaRPr lang="en-US" dirty="0" smtClean="0"/>
          </a:p>
          <a:p>
            <a:r>
              <a:rPr lang="en-US" dirty="0" smtClean="0"/>
              <a:t>Le </a:t>
            </a:r>
            <a:r>
              <a:rPr lang="en-US" dirty="0" err="1" smtClean="0"/>
              <a:t>gusta</a:t>
            </a:r>
            <a:endParaRPr lang="en-US" dirty="0" smtClean="0"/>
          </a:p>
          <a:p>
            <a:r>
              <a:rPr lang="en-US" dirty="0" err="1" smtClean="0"/>
              <a:t>Trabaja</a:t>
            </a:r>
            <a:endParaRPr lang="en-US" dirty="0" smtClean="0"/>
          </a:p>
          <a:p>
            <a:r>
              <a:rPr lang="en-US" dirty="0" smtClean="0"/>
              <a:t>Me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reír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343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 También, ella estudiaba y jugaba al softbol todos los días. </a:t>
            </a:r>
            <a:endParaRPr lang="en-US" dirty="0"/>
          </a:p>
        </p:txBody>
      </p:sp>
      <p:pic>
        <p:nvPicPr>
          <p:cNvPr id="4" name="Content Placeholder 3" descr="study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b="30568"/>
          <a:stretch>
            <a:fillRect/>
          </a:stretch>
        </p:blipFill>
        <p:spPr>
          <a:xfrm>
            <a:off x="457200" y="1600200"/>
            <a:ext cx="4090610" cy="4525963"/>
          </a:xfrm>
        </p:spPr>
      </p:pic>
      <p:pic>
        <p:nvPicPr>
          <p:cNvPr id="5" name="Picture 4" descr="stud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4463698" y="1684312"/>
            <a:ext cx="4525962" cy="435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74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3200" dirty="0"/>
              <a:t>Todo iba bien </a:t>
            </a:r>
            <a:r>
              <a:rPr lang="es-ES_tradnl" sz="3200" dirty="0" smtClean="0"/>
              <a:t>pero </a:t>
            </a:r>
            <a:r>
              <a:rPr lang="es-ES_tradnl" sz="3200" dirty="0"/>
              <a:t>un día conoció a un hombre guapo y atlético.  Salieron juntos por unos meses y la chica estaba muy contenta</a:t>
            </a:r>
            <a:r>
              <a:rPr lang="en-US" sz="3200" dirty="0"/>
              <a:t> 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Content Placeholder 3" descr="images-3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44" r="-681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257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76219"/>
          </a:xfrm>
        </p:spPr>
        <p:txBody>
          <a:bodyPr>
            <a:normAutofit/>
          </a:bodyPr>
          <a:lstStyle/>
          <a:p>
            <a:r>
              <a:rPr lang="es-ES_tradnl" dirty="0"/>
              <a:t>Pero, un día el chico guapo y atlético rompió con ella y ella se puso muy triste.  Ella lloró y lloró y lloró.  </a:t>
            </a:r>
            <a:r>
              <a:rPr lang="es-ES_tradnl" dirty="0" smtClean="0"/>
              <a:t>Después </a:t>
            </a:r>
            <a:r>
              <a:rPr lang="es-ES_tradnl" dirty="0"/>
              <a:t>de llorar por unos días su mejor amiga y su </a:t>
            </a:r>
            <a:r>
              <a:rPr lang="es-ES_tradnl" dirty="0" smtClean="0"/>
              <a:t>compañera </a:t>
            </a:r>
            <a:r>
              <a:rPr lang="es-ES_tradnl" dirty="0"/>
              <a:t>de cuarto le preguntó, ¿por qué lloras tanto?”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127075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68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800" dirty="0"/>
              <a:t>La chica no entendía la pregunta porque ella pensaba que era obvio porque lloraba tanto.  Lloraba porque su novio había roto con ella. </a:t>
            </a:r>
            <a:endParaRPr lang="en-US" sz="2800" dirty="0"/>
          </a:p>
        </p:txBody>
      </p:sp>
      <p:pic>
        <p:nvPicPr>
          <p:cNvPr id="6" name="Content Placeholder 5" descr="cr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8265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7838"/>
          </a:xfrm>
        </p:spPr>
        <p:txBody>
          <a:bodyPr>
            <a:normAutofit/>
          </a:bodyPr>
          <a:lstStyle/>
          <a:p>
            <a:r>
              <a:rPr lang="es-ES_tradnl" dirty="0"/>
              <a:t>La mejor amiga le preguntó, “¿Ibas a casarse con este hombre.”  La </a:t>
            </a:r>
            <a:r>
              <a:rPr lang="es-ES_tradnl" dirty="0" smtClean="0"/>
              <a:t>chica </a:t>
            </a:r>
            <a:r>
              <a:rPr lang="es-ES_tradnl" dirty="0"/>
              <a:t>pensó por unos minutos y le respondió, “no.”  “¿Por qué no?” – quería saber la mejor </a:t>
            </a:r>
            <a:r>
              <a:rPr lang="es-ES_tradnl" dirty="0" smtClean="0"/>
              <a:t>amiga.  “Pues”, </a:t>
            </a:r>
            <a:r>
              <a:rPr lang="es-ES_tradnl" dirty="0"/>
              <a:t>pensó la chica, “porque él no tenía todas las cualidades que quería en un amigo y esposo.”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8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3600" dirty="0"/>
              <a:t>La mejor </a:t>
            </a:r>
            <a:r>
              <a:rPr lang="es-ES_tradnl" sz="3600" dirty="0" smtClean="0"/>
              <a:t>amiga, </a:t>
            </a:r>
            <a:r>
              <a:rPr lang="es-ES_tradnl" sz="3600" dirty="0"/>
              <a:t>quien era una amiga analítica le dijo, “Vale, entonces no debes llorar.  No es triste.  Es una buena cosa. </a:t>
            </a:r>
            <a:endParaRPr lang="en-US" sz="3600" dirty="0"/>
          </a:p>
        </p:txBody>
      </p:sp>
      <p:pic>
        <p:nvPicPr>
          <p:cNvPr id="4" name="Content Placeholder 3" descr="annoy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2090233" y="2589453"/>
            <a:ext cx="4874384" cy="3251478"/>
          </a:xfrm>
        </p:spPr>
      </p:pic>
    </p:spTree>
    <p:extLst>
      <p:ext uri="{BB962C8B-B14F-4D97-AF65-F5344CB8AC3E}">
        <p14:creationId xmlns:p14="http://schemas.microsoft.com/office/powerpoint/2010/main" val="3795959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20358"/>
            <a:ext cx="4038600" cy="580580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_tradnl" sz="3600" dirty="0" smtClean="0"/>
              <a:t>La amiga le dijo, “Quiero </a:t>
            </a:r>
            <a:r>
              <a:rPr lang="es-ES_tradnl" sz="3600" dirty="0"/>
              <a:t>que tú hagas una lista de todas las cualidades que buscas en un esposo y puedes encontrar un hombre que </a:t>
            </a:r>
            <a:r>
              <a:rPr lang="es-ES_tradnl" sz="3600" dirty="0" smtClean="0"/>
              <a:t>tiene </a:t>
            </a:r>
            <a:r>
              <a:rPr lang="es-ES_tradnl" sz="3600" dirty="0"/>
              <a:t>estas cualidades.”  La chica pensó por unos minutos y empezó a escribir…</a:t>
            </a:r>
            <a:endParaRPr lang="en-US" sz="3600" dirty="0"/>
          </a:p>
          <a:p>
            <a:endParaRPr lang="en-US" dirty="0"/>
          </a:p>
        </p:txBody>
      </p:sp>
      <p:pic>
        <p:nvPicPr>
          <p:cNvPr id="5" name="Content Placeholder 4" descr="Unknown-2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179" b="-65179"/>
          <a:stretch>
            <a:fillRect/>
          </a:stretch>
        </p:blipFill>
        <p:spPr>
          <a:xfrm>
            <a:off x="4648200" y="274638"/>
            <a:ext cx="4038600" cy="5851525"/>
          </a:xfrm>
        </p:spPr>
      </p:pic>
    </p:spTree>
    <p:extLst>
      <p:ext uri="{BB962C8B-B14F-4D97-AF65-F5344CB8AC3E}">
        <p14:creationId xmlns:p14="http://schemas.microsoft.com/office/powerpoint/2010/main" val="2321984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4618</TotalTime>
  <Words>455</Words>
  <Application>Microsoft Macintosh PowerPoint</Application>
  <PresentationFormat>On-screen Show (4:3)</PresentationFormat>
  <Paragraphs>44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¿Qué busco yo en un amigo/esposo?</vt:lpstr>
      <vt:lpstr>Había una chica.  La chica asistía a la escuela de San Miguel en Burlington, Vt.   Ella tenía los mejores compañeros de cuarto. Se divertían mucho juntas. </vt:lpstr>
      <vt:lpstr> También, ella estudiaba y jugaba al softbol todos los días. </vt:lpstr>
      <vt:lpstr>Todo iba bien pero un día conoció a un hombre guapo y atlético.  Salieron juntos por unos meses y la chica estaba muy contenta .</vt:lpstr>
      <vt:lpstr>Pero, un día el chico guapo y atlético rompió con ella y ella se puso muy triste.  Ella lloró y lloró y lloró.  Después de llorar por unos días su mejor amiga y su compañera de cuarto le preguntó, ¿por qué lloras tanto?” </vt:lpstr>
      <vt:lpstr>La chica no entendía la pregunta porque ella pensaba que era obvio porque lloraba tanto.  Lloraba porque su novio había roto con ella. </vt:lpstr>
      <vt:lpstr>La mejor amiga le preguntó, “¿Ibas a casarse con este hombre.”  La chica pensó por unos minutos y le respondió, “no.”  “¿Por qué no?” – quería saber la mejor amiga.  “Pues”, pensó la chica, “porque él no tenía todas las cualidades que quería en un amigo y esposo.” </vt:lpstr>
      <vt:lpstr>La mejor amiga, quien era una amiga analítica le dijo, “Vale, entonces no debes llorar.  No es triste.  Es una buena cosa. </vt:lpstr>
      <vt:lpstr>PowerPoint Presentation</vt:lpstr>
      <vt:lpstr>Busco un esposo que sea humilde.</vt:lpstr>
      <vt:lpstr>Busco un esposo que sea guapo.</vt:lpstr>
      <vt:lpstr>Busco un esposo que pueda levantar muchas pesas.</vt:lpstr>
      <vt:lpstr>Busco una persona que sepa ayudarme cuidar a nuestra familia.</vt:lpstr>
      <vt:lpstr>Busco un esposo que cocine como un cocinero profesional porque Señora no cocina.</vt:lpstr>
      <vt:lpstr>Busco un esposo que le guste viajar.</vt:lpstr>
      <vt:lpstr>Busco un esposo que trabaje duro.</vt:lpstr>
      <vt:lpstr>Busco un esposo que me haga reír.</vt:lpstr>
      <vt:lpstr>Simon es un hombre humilde.</vt:lpstr>
      <vt:lpstr>Tengo un hombre que es guapo.</vt:lpstr>
      <vt:lpstr>Tengo un hombre que puede levantar muchas pesas.</vt:lpstr>
      <vt:lpstr>Simon es un hombre que sabe cuidar a su familia.</vt:lpstr>
      <vt:lpstr>Simon es un muy buen cocinero.</vt:lpstr>
      <vt:lpstr>A Simon le gusta mucho viajar.</vt:lpstr>
      <vt:lpstr>Simon es muy trabajador.</vt:lpstr>
      <vt:lpstr>Simon me hace reír.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Theberge</dc:creator>
  <cp:lastModifiedBy>Abigail Theberge</cp:lastModifiedBy>
  <cp:revision>26</cp:revision>
  <dcterms:created xsi:type="dcterms:W3CDTF">2013-03-04T13:14:27Z</dcterms:created>
  <dcterms:modified xsi:type="dcterms:W3CDTF">2015-12-09T21:12:24Z</dcterms:modified>
</cp:coreProperties>
</file>