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7" r:id="rId10"/>
    <p:sldId id="261" r:id="rId11"/>
    <p:sldId id="268" r:id="rId12"/>
    <p:sldId id="262" r:id="rId13"/>
    <p:sldId id="269" r:id="rId14"/>
    <p:sldId id="263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3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5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4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5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1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4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3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2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1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93FEF-C513-B248-BC31-442BA2345718}" type="datetimeFigureOut">
              <a:rPr lang="en-US" smtClean="0"/>
              <a:t>10/13/13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7A01C-93C5-804E-9A73-53929C27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16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Busco</a:t>
            </a:r>
            <a:r>
              <a:rPr lang="en-US" dirty="0" smtClean="0"/>
              <a:t> </a:t>
            </a:r>
            <a:r>
              <a:rPr lang="en-US" dirty="0" err="1" smtClean="0"/>
              <a:t>alguien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cocine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un </a:t>
            </a:r>
            <a:r>
              <a:rPr lang="en-US" dirty="0" err="1" smtClean="0"/>
              <a:t>cocinero</a:t>
            </a:r>
            <a:r>
              <a:rPr lang="en-US" dirty="0" smtClean="0"/>
              <a:t> </a:t>
            </a:r>
            <a:r>
              <a:rPr lang="en-US" dirty="0" err="1" smtClean="0"/>
              <a:t>profesional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6622" r="-86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8356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hay </a:t>
            </a:r>
            <a:r>
              <a:rPr lang="en-US" dirty="0" err="1" smtClean="0"/>
              <a:t>nadie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cocine</a:t>
            </a:r>
            <a:r>
              <a:rPr lang="en-US" dirty="0" smtClean="0"/>
              <a:t>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Simon.</a:t>
            </a:r>
            <a:endParaRPr lang="en-US" dirty="0"/>
          </a:p>
        </p:txBody>
      </p:sp>
      <p:pic>
        <p:nvPicPr>
          <p:cNvPr id="4" name="Content Placeholder 3" descr="IMG_04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277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Necesito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le </a:t>
            </a:r>
            <a:r>
              <a:rPr lang="en-US" dirty="0" err="1" smtClean="0"/>
              <a:t>guste</a:t>
            </a:r>
            <a:r>
              <a:rPr lang="en-US" dirty="0" smtClean="0"/>
              <a:t> </a:t>
            </a:r>
            <a:r>
              <a:rPr lang="en-US" dirty="0" err="1" smtClean="0"/>
              <a:t>viajar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78" b="8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536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Simon le </a:t>
            </a:r>
            <a:r>
              <a:rPr lang="en-US" dirty="0" err="1" smtClean="0"/>
              <a:t>gusta</a:t>
            </a:r>
            <a:r>
              <a:rPr lang="en-US" dirty="0" smtClean="0"/>
              <a:t> mucho </a:t>
            </a:r>
            <a:r>
              <a:rPr lang="en-US" dirty="0" err="1" smtClean="0"/>
              <a:t>viajar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E 3rd Bday 15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931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Busco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sea un </a:t>
            </a:r>
            <a:r>
              <a:rPr lang="en-US" dirty="0" err="1" smtClean="0"/>
              <a:t>trabajador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1377" r="-71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5277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Simon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trabajador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 descr="IMG_04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16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Busco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sea </a:t>
            </a:r>
            <a:r>
              <a:rPr lang="en-US" dirty="0" err="1" smtClean="0"/>
              <a:t>guapo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1259" b="31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157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guapo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E 3rd Bday 5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994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Necesito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sea </a:t>
            </a:r>
            <a:r>
              <a:rPr lang="en-US" dirty="0" err="1" smtClean="0"/>
              <a:t>humilde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215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Simon </a:t>
            </a:r>
            <a:r>
              <a:rPr lang="en-US" dirty="0" err="1" smtClean="0"/>
              <a:t>es</a:t>
            </a:r>
            <a:r>
              <a:rPr lang="en-US" dirty="0" smtClean="0"/>
              <a:t> un hombre </a:t>
            </a:r>
            <a:r>
              <a:rPr lang="en-US" dirty="0" err="1" smtClean="0"/>
              <a:t>humilde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 descr="E 3rd Bday 3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659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Busco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pueda</a:t>
            </a:r>
            <a:r>
              <a:rPr lang="en-US" dirty="0" smtClean="0"/>
              <a:t> </a:t>
            </a:r>
            <a:r>
              <a:rPr lang="en-US" dirty="0" err="1" smtClean="0"/>
              <a:t>levantar</a:t>
            </a:r>
            <a:r>
              <a:rPr lang="en-US" dirty="0" smtClean="0"/>
              <a:t> </a:t>
            </a:r>
            <a:r>
              <a:rPr lang="en-US" dirty="0" err="1" smtClean="0"/>
              <a:t>muchas</a:t>
            </a:r>
            <a:r>
              <a:rPr lang="en-US" dirty="0" smtClean="0"/>
              <a:t> </a:t>
            </a:r>
            <a:r>
              <a:rPr lang="en-US" dirty="0" err="1" smtClean="0"/>
              <a:t>pesas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147" b="13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836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Tengo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levantar</a:t>
            </a:r>
            <a:r>
              <a:rPr lang="en-US" dirty="0" smtClean="0"/>
              <a:t> </a:t>
            </a:r>
            <a:r>
              <a:rPr lang="en-US" dirty="0" err="1" smtClean="0"/>
              <a:t>muchas</a:t>
            </a:r>
            <a:r>
              <a:rPr lang="en-US" dirty="0" smtClean="0"/>
              <a:t> </a:t>
            </a:r>
            <a:r>
              <a:rPr lang="en-US" dirty="0" err="1" smtClean="0"/>
              <a:t>pesas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E 3rd Bday 3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514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Quiero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sepa</a:t>
            </a:r>
            <a:r>
              <a:rPr lang="en-US" dirty="0" smtClean="0"/>
              <a:t> </a:t>
            </a:r>
            <a:r>
              <a:rPr lang="en-US" dirty="0" err="1" smtClean="0"/>
              <a:t>cuidar</a:t>
            </a:r>
            <a:r>
              <a:rPr lang="en-US" dirty="0" smtClean="0"/>
              <a:t> 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familia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349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Simon </a:t>
            </a:r>
            <a:r>
              <a:rPr lang="en-US" dirty="0" err="1" smtClean="0"/>
              <a:t>es</a:t>
            </a:r>
            <a:r>
              <a:rPr lang="en-US" dirty="0" smtClean="0"/>
              <a:t> un hombre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sabe</a:t>
            </a:r>
            <a:r>
              <a:rPr lang="en-US" dirty="0" smtClean="0"/>
              <a:t> </a:t>
            </a:r>
            <a:r>
              <a:rPr lang="en-US" dirty="0" err="1" smtClean="0"/>
              <a:t>cuidar</a:t>
            </a:r>
            <a:r>
              <a:rPr lang="en-US" dirty="0" smtClean="0"/>
              <a:t> 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familia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E 3rd Bday 8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9264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3471</TotalTime>
  <Words>111</Words>
  <Application>Microsoft Macintosh PowerPoint</Application>
  <PresentationFormat>On-screen Show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Busco un hombre que sea guapo</vt:lpstr>
      <vt:lpstr>Tengo un hombre que es guapo.</vt:lpstr>
      <vt:lpstr>Necesito un hombre que sea humilde.</vt:lpstr>
      <vt:lpstr>Simon es un hombre humilde.</vt:lpstr>
      <vt:lpstr>Busco un hombre que pueda levantar muchas pesas.</vt:lpstr>
      <vt:lpstr>Tengo un hombre que puede levantar muchas pesas.</vt:lpstr>
      <vt:lpstr>Quiero un hombre que sepa cuidar a su familia.</vt:lpstr>
      <vt:lpstr>Simon es un hombre que sabe cuidar a su familia.</vt:lpstr>
      <vt:lpstr>Busco alguien que cocine como un cocinero profesional.</vt:lpstr>
      <vt:lpstr>No hay nadie que cocine mejor que Simon.</vt:lpstr>
      <vt:lpstr>Necesito un hombre que le guste viajar.</vt:lpstr>
      <vt:lpstr>A Simon le gusta mucho viajar.</vt:lpstr>
      <vt:lpstr>Busco un hombre que sea un trabajador.</vt:lpstr>
      <vt:lpstr>Simon es muy trabajador.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Theberge</dc:creator>
  <cp:lastModifiedBy>Abigail Theberge</cp:lastModifiedBy>
  <cp:revision>7</cp:revision>
  <dcterms:created xsi:type="dcterms:W3CDTF">2013-03-04T13:14:27Z</dcterms:created>
  <dcterms:modified xsi:type="dcterms:W3CDTF">2013-10-14T02:33:53Z</dcterms:modified>
</cp:coreProperties>
</file>