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0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1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2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0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1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7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82A3-CD92-6A4A-A28F-747D6CD6B61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3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¿</a:t>
            </a:r>
            <a:r>
              <a:rPr lang="en-US" sz="8000" dirty="0" err="1" smtClean="0"/>
              <a:t>Subjuntivo</a:t>
            </a:r>
            <a:r>
              <a:rPr lang="en-US" sz="8000" dirty="0" smtClean="0"/>
              <a:t> o no?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Estoy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estoy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55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No </a:t>
            </a:r>
            <a:r>
              <a:rPr lang="en-US" sz="8800" dirty="0" err="1" smtClean="0"/>
              <a:t>estar</a:t>
            </a:r>
            <a:r>
              <a:rPr lang="en-US" sz="8800" dirty="0" smtClean="0"/>
              <a:t> </a:t>
            </a:r>
            <a:r>
              <a:rPr lang="en-US" sz="8800" dirty="0" err="1" smtClean="0"/>
              <a:t>seguro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seguro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chicas</a:t>
            </a:r>
            <a:r>
              <a:rPr lang="en-US" dirty="0" smtClean="0"/>
              <a:t> </a:t>
            </a:r>
            <a:r>
              <a:rPr lang="en-US" dirty="0" err="1" smtClean="0"/>
              <a:t>vayan</a:t>
            </a:r>
            <a:r>
              <a:rPr lang="en-US" dirty="0" smtClean="0"/>
              <a:t> a </a:t>
            </a:r>
            <a:r>
              <a:rPr lang="en-US" dirty="0" err="1" smtClean="0"/>
              <a:t>reconcilarse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354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 </a:t>
            </a:r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verdad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idea </a:t>
            </a:r>
            <a:r>
              <a:rPr lang="en-US" dirty="0" err="1" smtClean="0"/>
              <a:t>que</a:t>
            </a:r>
            <a:r>
              <a:rPr lang="en-US" dirty="0" smtClean="0"/>
              <a:t> Laney </a:t>
            </a:r>
            <a:r>
              <a:rPr lang="en-US" dirty="0" err="1" smtClean="0"/>
              <a:t>camina</a:t>
            </a:r>
            <a:r>
              <a:rPr lang="en-US" dirty="0" smtClean="0"/>
              <a:t> sola en la playa.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93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cierto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Laney </a:t>
            </a:r>
            <a:r>
              <a:rPr lang="en-US" dirty="0" err="1" smtClean="0"/>
              <a:t>tiene</a:t>
            </a:r>
            <a:r>
              <a:rPr lang="en-US" dirty="0" smtClean="0"/>
              <a:t> “la </a:t>
            </a:r>
            <a:r>
              <a:rPr lang="en-US" dirty="0" err="1" smtClean="0"/>
              <a:t>vida</a:t>
            </a:r>
            <a:r>
              <a:rPr lang="en-US" dirty="0" smtClean="0"/>
              <a:t> perfecta.”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No </a:t>
            </a:r>
            <a:r>
              <a:rPr lang="en-US" sz="11500" dirty="0" err="1" smtClean="0"/>
              <a:t>pensar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pienso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Desi</a:t>
            </a:r>
            <a:r>
              <a:rPr lang="en-US" dirty="0" smtClean="0"/>
              <a:t> </a:t>
            </a:r>
            <a:r>
              <a:rPr lang="en-US" dirty="0" smtClean="0"/>
              <a:t>sea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7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/>
              <a:t>Dudar</a:t>
            </a:r>
            <a:endParaRPr lang="en-US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Dudo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explicación</a:t>
            </a:r>
            <a:r>
              <a:rPr lang="en-US" dirty="0" smtClean="0"/>
              <a:t>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sonidos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Laney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oír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 </a:t>
            </a:r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evidente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86200"/>
            <a:ext cx="7558616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evidente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a Luis le </a:t>
            </a:r>
            <a:r>
              <a:rPr lang="en-US" dirty="0" err="1" smtClean="0">
                <a:solidFill>
                  <a:srgbClr val="FF0000"/>
                </a:solidFill>
              </a:rPr>
              <a:t>guste</a:t>
            </a:r>
            <a:r>
              <a:rPr lang="en-US" dirty="0" smtClean="0">
                <a:solidFill>
                  <a:srgbClr val="FF0000"/>
                </a:solidFill>
              </a:rPr>
              <a:t> Laney.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7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Estar</a:t>
            </a:r>
            <a:r>
              <a:rPr lang="en-US" sz="11500" dirty="0" smtClean="0"/>
              <a:t> </a:t>
            </a:r>
            <a:r>
              <a:rPr lang="en-US" sz="11500" dirty="0" err="1" smtClean="0"/>
              <a:t>seguro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Laney </a:t>
            </a:r>
            <a:r>
              <a:rPr lang="en-US" dirty="0" err="1" smtClean="0"/>
              <a:t>está</a:t>
            </a:r>
            <a:r>
              <a:rPr lang="en-US" dirty="0" smtClean="0"/>
              <a:t> 100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ciento</a:t>
            </a:r>
            <a:r>
              <a:rPr lang="en-US" dirty="0" smtClean="0"/>
              <a:t> </a:t>
            </a:r>
            <a:r>
              <a:rPr lang="en-US" dirty="0" err="1" smtClean="0"/>
              <a:t>segura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Luis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hombre.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9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Es</a:t>
            </a:r>
            <a:r>
              <a:rPr lang="en-US" sz="16600" dirty="0" smtClean="0"/>
              <a:t> </a:t>
            </a:r>
            <a:r>
              <a:rPr lang="en-US" sz="16600" dirty="0" err="1" smtClean="0"/>
              <a:t>claro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Desi</a:t>
            </a:r>
            <a:r>
              <a:rPr lang="en-US" dirty="0" smtClean="0"/>
              <a:t> </a:t>
            </a:r>
            <a:r>
              <a:rPr lang="en-US" dirty="0" err="1" smtClean="0"/>
              <a:t>piensa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Luis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jugador</a:t>
            </a:r>
            <a:r>
              <a:rPr lang="en-US" dirty="0" smtClean="0"/>
              <a:t> y Laney no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con </a:t>
            </a:r>
            <a:r>
              <a:rPr lang="en-US" dirty="0" err="1" smtClean="0"/>
              <a:t>él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0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/>
              <a:t>Es</a:t>
            </a:r>
            <a:r>
              <a:rPr lang="en-US" sz="13800" dirty="0" smtClean="0"/>
              <a:t> </a:t>
            </a:r>
            <a:r>
              <a:rPr lang="en-US" sz="13800" dirty="0" err="1" smtClean="0"/>
              <a:t>dudoso</a:t>
            </a:r>
            <a:endParaRPr lang="en-US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dudoso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sonido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oye</a:t>
            </a:r>
            <a:r>
              <a:rPr lang="en-US" dirty="0" smtClean="0"/>
              <a:t> Laney sea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llorando</a:t>
            </a:r>
            <a:r>
              <a:rPr lang="en-US" dirty="0" smtClean="0"/>
              <a:t> en la playa.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3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No </a:t>
            </a:r>
            <a:r>
              <a:rPr lang="en-US" sz="11500" dirty="0" err="1" smtClean="0"/>
              <a:t>es</a:t>
            </a:r>
            <a:r>
              <a:rPr lang="en-US" sz="11500" dirty="0" smtClean="0"/>
              <a:t> </a:t>
            </a:r>
            <a:r>
              <a:rPr lang="en-US" sz="11500" dirty="0" err="1" smtClean="0"/>
              <a:t>obvio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Desi</a:t>
            </a:r>
            <a:r>
              <a:rPr lang="en-US" dirty="0" smtClean="0"/>
              <a:t> </a:t>
            </a:r>
            <a:r>
              <a:rPr lang="en-US" dirty="0" err="1" smtClean="0"/>
              <a:t>esté</a:t>
            </a:r>
            <a:r>
              <a:rPr lang="en-US" dirty="0" smtClean="0"/>
              <a:t> </a:t>
            </a:r>
            <a:r>
              <a:rPr lang="en-US" dirty="0" err="1" smtClean="0"/>
              <a:t>enojada</a:t>
            </a:r>
            <a:r>
              <a:rPr lang="en-US" dirty="0" smtClean="0"/>
              <a:t> con Laney.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6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Creer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México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peligroso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9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Pensar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Pienso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libro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3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No </a:t>
            </a:r>
            <a:r>
              <a:rPr lang="en-US" sz="11500" dirty="0" err="1" smtClean="0"/>
              <a:t>es</a:t>
            </a:r>
            <a:r>
              <a:rPr lang="en-US" sz="11500" dirty="0" smtClean="0"/>
              <a:t> </a:t>
            </a:r>
            <a:r>
              <a:rPr lang="en-US" sz="11500" dirty="0" err="1" smtClean="0"/>
              <a:t>obvio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terrible </a:t>
            </a:r>
            <a:r>
              <a:rPr lang="en-US" dirty="0" err="1" smtClean="0"/>
              <a:t>vaya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suceder</a:t>
            </a:r>
            <a:r>
              <a:rPr lang="en-US" dirty="0" smtClean="0"/>
              <a:t> en el fin del </a:t>
            </a:r>
            <a:r>
              <a:rPr lang="en-US" dirty="0" err="1" smtClean="0"/>
              <a:t>libro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0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208</Words>
  <Application>Microsoft Macintosh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¿Subjuntivo o no?</vt:lpstr>
      <vt:lpstr>No es evidente</vt:lpstr>
      <vt:lpstr>Estar seguro</vt:lpstr>
      <vt:lpstr>Es claro</vt:lpstr>
      <vt:lpstr>Es dudoso</vt:lpstr>
      <vt:lpstr>No es obvio</vt:lpstr>
      <vt:lpstr>Creer</vt:lpstr>
      <vt:lpstr>Pensar</vt:lpstr>
      <vt:lpstr>No es obvio</vt:lpstr>
      <vt:lpstr>No estar seguro</vt:lpstr>
      <vt:lpstr>No es verdad</vt:lpstr>
      <vt:lpstr>Es cierto</vt:lpstr>
      <vt:lpstr>No pensar</vt:lpstr>
      <vt:lpstr>Dudar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¿Subjuntivo o no?</dc:title>
  <dc:creator>Abigail Theberge</dc:creator>
  <cp:lastModifiedBy>Abigail Theberge</cp:lastModifiedBy>
  <cp:revision>5</cp:revision>
  <dcterms:created xsi:type="dcterms:W3CDTF">2014-11-13T19:20:24Z</dcterms:created>
  <dcterms:modified xsi:type="dcterms:W3CDTF">2014-11-14T19:44:00Z</dcterms:modified>
</cp:coreProperties>
</file>