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8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9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7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1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563B-5E8A-2E40-9746-9085EBFA9498}" type="datetimeFigureOut">
              <a:rPr lang="en-US" smtClean="0"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0955-1800-7F4B-978A-EA6B84D31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5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en el </a:t>
            </a:r>
            <a:r>
              <a:rPr lang="en-US" dirty="0" err="1" smtClean="0"/>
              <a:t>Pret</a:t>
            </a:r>
            <a:r>
              <a:rPr lang="en-US" dirty="0" err="1" smtClean="0"/>
              <a:t>é</a:t>
            </a:r>
            <a:r>
              <a:rPr lang="en-US" dirty="0" err="1" smtClean="0"/>
              <a:t>rito</a:t>
            </a:r>
            <a:r>
              <a:rPr lang="en-US" dirty="0" smtClean="0"/>
              <a:t> y 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65100"/>
            <a:ext cx="7073900" cy="65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0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Los verbos que cambian significado en el Pretérito y el Imperfecto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que cambian significado en el Pretérito y el Imperfecto</dc:title>
  <dc:creator>Abigail Theberge</dc:creator>
  <cp:lastModifiedBy>Abigail Theberge</cp:lastModifiedBy>
  <cp:revision>2</cp:revision>
  <dcterms:created xsi:type="dcterms:W3CDTF">2013-09-30T12:17:28Z</dcterms:created>
  <dcterms:modified xsi:type="dcterms:W3CDTF">2013-09-30T12:32:31Z</dcterms:modified>
</cp:coreProperties>
</file>