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0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4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5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6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5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4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4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6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7BAFB-35F6-3546-A69D-AC4B918351C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BAE-A327-4442-93C5-35815050E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solidFill>
                  <a:srgbClr val="0000FF"/>
                </a:solidFill>
              </a:rPr>
              <a:t>Guardar</a:t>
            </a:r>
            <a:r>
              <a:rPr lang="en-US" sz="7200" dirty="0" smtClean="0">
                <a:solidFill>
                  <a:srgbClr val="0000FF"/>
                </a:solidFill>
              </a:rPr>
              <a:t> un </a:t>
            </a:r>
            <a:r>
              <a:rPr lang="en-US" sz="7200" dirty="0" err="1" smtClean="0">
                <a:solidFill>
                  <a:srgbClr val="0000FF"/>
                </a:solidFill>
              </a:rPr>
              <a:t>secreto</a:t>
            </a:r>
            <a:endParaRPr lang="en-US" sz="72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33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0000FF"/>
                </a:solidFill>
              </a:rPr>
              <a:t>Grosero</a:t>
            </a:r>
            <a:endParaRPr lang="en-US" sz="13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0000FF"/>
                </a:solidFill>
              </a:rPr>
              <a:t>Hacer</a:t>
            </a:r>
            <a:r>
              <a:rPr lang="en-US" sz="8800" dirty="0" smtClean="0">
                <a:solidFill>
                  <a:srgbClr val="0000FF"/>
                </a:solidFill>
              </a:rPr>
              <a:t> </a:t>
            </a:r>
            <a:r>
              <a:rPr lang="en-US" sz="8800" dirty="0" err="1" smtClean="0">
                <a:solidFill>
                  <a:srgbClr val="0000FF"/>
                </a:solidFill>
              </a:rPr>
              <a:t>las</a:t>
            </a:r>
            <a:r>
              <a:rPr lang="en-US" sz="8800" dirty="0" smtClean="0">
                <a:solidFill>
                  <a:srgbClr val="0000FF"/>
                </a:solidFill>
              </a:rPr>
              <a:t> paces</a:t>
            </a:r>
            <a:endParaRPr lang="en-US" sz="8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9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00FF"/>
                </a:solidFill>
              </a:rPr>
              <a:t>Resolver un </a:t>
            </a:r>
            <a:r>
              <a:rPr lang="en-US" sz="7200" dirty="0" err="1" smtClean="0">
                <a:solidFill>
                  <a:srgbClr val="0000FF"/>
                </a:solidFill>
              </a:rPr>
              <a:t>problema</a:t>
            </a:r>
            <a:endParaRPr lang="en-US" sz="72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1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0000FF"/>
                </a:solidFill>
              </a:rPr>
              <a:t>Apoyar</a:t>
            </a:r>
            <a:endParaRPr lang="en-US" sz="13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78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0000FF"/>
                </a:solidFill>
              </a:rPr>
              <a:t>Dejar</a:t>
            </a:r>
            <a:r>
              <a:rPr lang="en-US" sz="8800" dirty="0" smtClean="0">
                <a:solidFill>
                  <a:srgbClr val="0000FF"/>
                </a:solidFill>
              </a:rPr>
              <a:t> </a:t>
            </a:r>
            <a:r>
              <a:rPr lang="en-US" sz="8800" dirty="0" err="1" smtClean="0">
                <a:solidFill>
                  <a:srgbClr val="0000FF"/>
                </a:solidFill>
              </a:rPr>
              <a:t>plantado</a:t>
            </a:r>
            <a:r>
              <a:rPr lang="en-US" sz="8800" dirty="0" smtClean="0">
                <a:solidFill>
                  <a:srgbClr val="0000FF"/>
                </a:solidFill>
              </a:rPr>
              <a:t> a </a:t>
            </a:r>
            <a:r>
              <a:rPr lang="en-US" sz="8800" dirty="0" err="1" smtClean="0">
                <a:solidFill>
                  <a:srgbClr val="0000FF"/>
                </a:solidFill>
              </a:rPr>
              <a:t>alguien</a:t>
            </a:r>
            <a:endParaRPr lang="en-US" sz="8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5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6600" dirty="0" smtClean="0">
                <a:solidFill>
                  <a:srgbClr val="0000FF"/>
                </a:solidFill>
              </a:rPr>
              <a:t>Leal</a:t>
            </a:r>
            <a:endParaRPr lang="en-US" sz="16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0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0000FF"/>
                </a:solidFill>
              </a:rPr>
              <a:t>Romper con </a:t>
            </a:r>
            <a:endParaRPr lang="en-US" sz="115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7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800" dirty="0" err="1">
                <a:solidFill>
                  <a:srgbClr val="0000FF"/>
                </a:solidFill>
              </a:rPr>
              <a:t>C</a:t>
            </a:r>
            <a:r>
              <a:rPr lang="en-US" sz="13800" dirty="0" err="1" smtClean="0">
                <a:solidFill>
                  <a:srgbClr val="0000FF"/>
                </a:solidFill>
              </a:rPr>
              <a:t>hismear</a:t>
            </a:r>
            <a:endParaRPr lang="en-US" sz="138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>
                <a:solidFill>
                  <a:srgbClr val="0000FF"/>
                </a:solidFill>
              </a:rPr>
              <a:t>Ser</a:t>
            </a:r>
            <a:r>
              <a:rPr lang="en-US" sz="11500" dirty="0" smtClean="0">
                <a:solidFill>
                  <a:srgbClr val="0000FF"/>
                </a:solidFill>
              </a:rPr>
              <a:t> </a:t>
            </a:r>
            <a:r>
              <a:rPr lang="en-US" sz="11500" dirty="0" err="1" smtClean="0">
                <a:solidFill>
                  <a:srgbClr val="0000FF"/>
                </a:solidFill>
              </a:rPr>
              <a:t>honesto</a:t>
            </a:r>
            <a:endParaRPr lang="en-US" sz="115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54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Macintosh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Guardar un secreto</vt:lpstr>
      <vt:lpstr>Hacer las paces</vt:lpstr>
      <vt:lpstr>Resolver un problema</vt:lpstr>
      <vt:lpstr>Apoyar</vt:lpstr>
      <vt:lpstr>Dejar plantado a alguien</vt:lpstr>
      <vt:lpstr>Leal</vt:lpstr>
      <vt:lpstr>Romper con </vt:lpstr>
      <vt:lpstr>Chismear</vt:lpstr>
      <vt:lpstr>Ser honesto</vt:lpstr>
      <vt:lpstr>Grosero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Guardar un secreto</dc:title>
  <dc:creator>Abigail Theberge</dc:creator>
  <cp:lastModifiedBy>Abigail Theberge</cp:lastModifiedBy>
  <cp:revision>1</cp:revision>
  <dcterms:created xsi:type="dcterms:W3CDTF">2013-12-04T13:20:30Z</dcterms:created>
  <dcterms:modified xsi:type="dcterms:W3CDTF">2013-12-04T13:26:22Z</dcterms:modified>
</cp:coreProperties>
</file>