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66CCDB-6A46-8248-B6E1-C3C2CA58D88C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A81DC8-3577-B64B-BBE3-5B1B8EDA25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Bienvenidos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</a:t>
            </a:r>
            <a:r>
              <a:rPr lang="en-US" dirty="0" err="1" smtClean="0"/>
              <a:t>ñol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Abigail Theberge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7010"/>
            <a:ext cx="6400800" cy="665140"/>
          </a:xfrm>
        </p:spPr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(goals)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19" y="1572150"/>
            <a:ext cx="7579265" cy="427302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b="1" dirty="0" smtClean="0"/>
              <a:t>challenge </a:t>
            </a:r>
            <a:r>
              <a:rPr lang="en-US" sz="2400" b="1" dirty="0"/>
              <a:t>myself along with my </a:t>
            </a:r>
            <a:r>
              <a:rPr lang="en-US" sz="2400" b="1" dirty="0" smtClean="0"/>
              <a:t>students </a:t>
            </a:r>
          </a:p>
          <a:p>
            <a:pPr marL="285750" indent="-285750"/>
            <a:r>
              <a:rPr lang="en-US" sz="2400" b="1" dirty="0"/>
              <a:t> </a:t>
            </a:r>
            <a:r>
              <a:rPr lang="en-US" sz="2400" b="1" dirty="0" smtClean="0"/>
              <a:t>help </a:t>
            </a:r>
            <a:r>
              <a:rPr lang="en-US" sz="2400" b="1" dirty="0"/>
              <a:t>students reach their potential and provide the </a:t>
            </a:r>
            <a:r>
              <a:rPr lang="en-US" sz="2400" b="1" dirty="0" smtClean="0"/>
              <a:t>tools and environment needed to </a:t>
            </a:r>
            <a:r>
              <a:rPr lang="en-US" sz="2400" b="1" dirty="0"/>
              <a:t>help them to become responsible for their learning. </a:t>
            </a:r>
            <a:endParaRPr lang="en-US" sz="2400" b="1" dirty="0" smtClean="0"/>
          </a:p>
          <a:p>
            <a:pPr marL="285750" indent="-285750"/>
            <a:r>
              <a:rPr lang="en-US" sz="2400" b="1" dirty="0"/>
              <a:t> I also look forward to evolving my own teaching as the profession itself evolves by always doing research on the most effective ways to teach a world language.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35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092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907093" y="1905000"/>
            <a:ext cx="3588707" cy="297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95011" y="806231"/>
            <a:ext cx="3869613" cy="469629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2200" b="1" dirty="0" smtClean="0"/>
              <a:t>Graduated from St. Michael’s College with Psychology degree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2200" b="1" dirty="0" smtClean="0"/>
              <a:t>Received my Master’s degree from Middlebury College in Spanish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2200" b="1" dirty="0" smtClean="0"/>
              <a:t>Received my M.A.T. from the University of Massachusetts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en-US" sz="2200" b="1" dirty="0" smtClean="0"/>
              <a:t>Best accomplishment to date…       </a:t>
            </a:r>
            <a:r>
              <a:rPr lang="en-US" sz="2200" b="1" dirty="0" err="1" smtClean="0"/>
              <a:t>Mis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hijos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20859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47322"/>
            <a:ext cx="6400800" cy="665140"/>
          </a:xfrm>
        </p:spPr>
        <p:txBody>
          <a:bodyPr/>
          <a:lstStyle/>
          <a:p>
            <a:r>
              <a:rPr lang="en-US" dirty="0" smtClean="0"/>
              <a:t>How 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23" y="2257446"/>
            <a:ext cx="6784677" cy="354741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Take chances!</a:t>
            </a:r>
          </a:p>
          <a:p>
            <a:r>
              <a:rPr lang="en-US" sz="2000" b="1" dirty="0" smtClean="0"/>
              <a:t>Communicate with the teacher!</a:t>
            </a:r>
          </a:p>
          <a:p>
            <a:r>
              <a:rPr lang="en-US" sz="2000" b="1" dirty="0" smtClean="0"/>
              <a:t>Put in the effort…it will be worth it!</a:t>
            </a:r>
          </a:p>
          <a:p>
            <a:r>
              <a:rPr lang="en-US" sz="2000" b="1" dirty="0" smtClean="0"/>
              <a:t>Don’t wait for the bar to raise … raise it yourself!</a:t>
            </a:r>
          </a:p>
          <a:p>
            <a:r>
              <a:rPr lang="en-US" sz="2000" b="1" dirty="0" smtClean="0"/>
              <a:t>Check the teacher website and “</a:t>
            </a:r>
            <a:r>
              <a:rPr lang="en-US" sz="2000" b="1" dirty="0" err="1" smtClean="0"/>
              <a:t>edmodo</a:t>
            </a:r>
            <a:r>
              <a:rPr lang="en-US" sz="2000" b="1" dirty="0" smtClean="0"/>
              <a:t>” regularly!</a:t>
            </a:r>
          </a:p>
          <a:p>
            <a:r>
              <a:rPr lang="en-US" sz="2000" b="1" dirty="0" smtClean="0"/>
              <a:t>If at all overwhelmed, confused or unsure come and talk to the teacher!</a:t>
            </a:r>
          </a:p>
        </p:txBody>
      </p:sp>
    </p:spTree>
    <p:extLst>
      <p:ext uri="{BB962C8B-B14F-4D97-AF65-F5344CB8AC3E}">
        <p14:creationId xmlns:p14="http://schemas.microsoft.com/office/powerpoint/2010/main" val="367261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26</TotalTime>
  <Words>114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Bienvenidos a la clase de Español</vt:lpstr>
      <vt:lpstr>Mis Metas (goals)</vt:lpstr>
      <vt:lpstr>PowerPoint Presentation</vt:lpstr>
      <vt:lpstr>How to be Successful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clase de Español</dc:title>
  <dc:creator>Abigail Theberge</dc:creator>
  <cp:lastModifiedBy>Abigail Theberge</cp:lastModifiedBy>
  <cp:revision>3</cp:revision>
  <dcterms:created xsi:type="dcterms:W3CDTF">2013-10-10T10:52:14Z</dcterms:created>
  <dcterms:modified xsi:type="dcterms:W3CDTF">2013-10-10T11:18:21Z</dcterms:modified>
</cp:coreProperties>
</file>